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7"/>
    <p:sldMasterId id="2147483687" r:id="rId8"/>
    <p:sldMasterId id="2147483840" r:id="rId9"/>
  </p:sldMasterIdLst>
  <p:notesMasterIdLst>
    <p:notesMasterId r:id="rId34"/>
  </p:notesMasterIdLst>
  <p:handoutMasterIdLst>
    <p:handoutMasterId r:id="rId35"/>
  </p:handoutMasterIdLst>
  <p:sldIdLst>
    <p:sldId id="258" r:id="rId10"/>
    <p:sldId id="259" r:id="rId11"/>
    <p:sldId id="269" r:id="rId12"/>
    <p:sldId id="276" r:id="rId13"/>
    <p:sldId id="291" r:id="rId14"/>
    <p:sldId id="292" r:id="rId15"/>
    <p:sldId id="270" r:id="rId16"/>
    <p:sldId id="273" r:id="rId17"/>
    <p:sldId id="293" r:id="rId18"/>
    <p:sldId id="284" r:id="rId19"/>
    <p:sldId id="279" r:id="rId20"/>
    <p:sldId id="290" r:id="rId21"/>
    <p:sldId id="286" r:id="rId22"/>
    <p:sldId id="294" r:id="rId23"/>
    <p:sldId id="274" r:id="rId24"/>
    <p:sldId id="288" r:id="rId25"/>
    <p:sldId id="295" r:id="rId26"/>
    <p:sldId id="296" r:id="rId27"/>
    <p:sldId id="282" r:id="rId28"/>
    <p:sldId id="289" r:id="rId29"/>
    <p:sldId id="277" r:id="rId30"/>
    <p:sldId id="275" r:id="rId31"/>
    <p:sldId id="268" r:id="rId32"/>
    <p:sldId id="266" r:id="rId33"/>
  </p:sldIdLst>
  <p:sldSz cx="12192000" cy="6858000"/>
  <p:notesSz cx="9944100" cy="6805613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Forsider" id="{F47E5419-A5E1-AE42-A32A-A175A2E2202E}">
          <p14:sldIdLst>
            <p14:sldId id="258"/>
            <p14:sldId id="259"/>
          </p14:sldIdLst>
        </p14:section>
        <p14:section name="layoutsider" id="{70DAA1ED-CE66-C343-A671-1EEAE468C95D}">
          <p14:sldIdLst>
            <p14:sldId id="269"/>
            <p14:sldId id="276"/>
            <p14:sldId id="291"/>
            <p14:sldId id="292"/>
            <p14:sldId id="270"/>
            <p14:sldId id="273"/>
            <p14:sldId id="293"/>
            <p14:sldId id="284"/>
            <p14:sldId id="279"/>
            <p14:sldId id="290"/>
            <p14:sldId id="286"/>
            <p14:sldId id="294"/>
            <p14:sldId id="274"/>
            <p14:sldId id="288"/>
            <p14:sldId id="295"/>
            <p14:sldId id="296"/>
            <p14:sldId id="282"/>
            <p14:sldId id="289"/>
          </p14:sldIdLst>
        </p14:section>
        <p14:section name="Kapittelinndeling temadelere" id="{BC6901CE-6D0E-C648-B9D3-04CF617CB5A4}">
          <p14:sldIdLst>
            <p14:sldId id="277"/>
            <p14:sldId id="275"/>
            <p14:sldId id="268"/>
            <p14:sldId id="26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503F"/>
    <a:srgbClr val="FDFF9F"/>
    <a:srgbClr val="30575B"/>
    <a:srgbClr val="EBE8D5"/>
    <a:srgbClr val="D4E6E8"/>
    <a:srgbClr val="B9A879"/>
    <a:srgbClr val="A2958A"/>
    <a:srgbClr val="ABCED2"/>
    <a:srgbClr val="DFE3DC"/>
    <a:srgbClr val="0D3C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1A5E7A-3435-FA47-8F27-23812914E423}" v="11" dt="2020-08-31T12:29:54.17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135"/>
    <p:restoredTop sz="70978" autoAdjust="0"/>
  </p:normalViewPr>
  <p:slideViewPr>
    <p:cSldViewPr snapToGrid="0" snapToObjects="1">
      <p:cViewPr varScale="1">
        <p:scale>
          <a:sx n="49" d="100"/>
          <a:sy n="49" d="100"/>
        </p:scale>
        <p:origin x="1374" y="42"/>
      </p:cViewPr>
      <p:guideLst>
        <p:guide orient="horz" pos="2115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2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1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customXml" Target="../customXml/item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3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32689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52192-B826-4AE0-9CD6-BEA9467D12B3}" type="datetimeFigureOut">
              <a:rPr lang="nb-NO" smtClean="0"/>
              <a:t>06.01.2021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4151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32689" y="6464151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5E4315-75CA-4BDD-AEB0-30BF4364265C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9589579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32689" y="0"/>
            <a:ext cx="4309110" cy="3414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96BCB2-2760-41B1-A1BE-7886EF110FCB}" type="datetimeFigureOut">
              <a:rPr lang="nb-NO" smtClean="0"/>
              <a:t>06.01.2021</a:t>
            </a:fld>
            <a:endParaRPr lang="nb-NO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30525" y="850900"/>
            <a:ext cx="4083050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4410" y="3275201"/>
            <a:ext cx="7955280" cy="267971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4151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32689" y="6464151"/>
            <a:ext cx="4309110" cy="34146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377DB-C4B0-49B2-8838-0F01BA83B7C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195713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765645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130958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04265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20523167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989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67020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37630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8045487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17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69015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5303515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0377DB-C4B0-49B2-8838-0F01BA83B7C4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4382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5439184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978754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128774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3816624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1225606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24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39770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baseline="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309045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92964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667364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9690768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n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821829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15552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0377DB-C4B0-49B2-8838-0F01BA83B7C4}" type="slidenum">
              <a:rPr lang="nb-NO" smtClean="0"/>
              <a:t>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746739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Hvit øy på svart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4CACE09-B676-C840-9EF1-82F066D8556D}"/>
              </a:ext>
            </a:extLst>
          </p:cNvPr>
          <p:cNvSpPr/>
          <p:nvPr userDrawn="1"/>
        </p:nvSpPr>
        <p:spPr>
          <a:xfrm>
            <a:off x="1230594" y="1187864"/>
            <a:ext cx="9744912" cy="2033900"/>
          </a:xfrm>
          <a:prstGeom prst="rect">
            <a:avLst/>
          </a:pr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-726090"/>
            <a:ext cx="9744912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/>
              <a:t>Legg</a:t>
            </a:r>
            <a:r>
              <a:rPr lang="nb-NO" baseline="0"/>
              <a:t> gjerne inn et </a:t>
            </a:r>
            <a:r>
              <a:rPr lang="nb-NO"/>
              <a:t>bakgrunnsbilde på dette lysbildet! </a:t>
            </a:r>
            <a:br>
              <a:rPr lang="nb-NO"/>
            </a:br>
            <a:r>
              <a:rPr lang="nb-NO"/>
              <a:t>Høyreklikk på bakgrunnen, velg «Formater bakgrunn», «Bilde…» </a:t>
            </a:r>
            <a:r>
              <a:rPr lang="nb-NO" baseline="0"/>
              <a:t>og velg bildet du vil ha som bakgrunn</a:t>
            </a:r>
            <a:endParaRPr lang="nb-NO"/>
          </a:p>
        </p:txBody>
      </p:sp>
      <p:sp>
        <p:nvSpPr>
          <p:cNvPr id="13" name="Title 13">
            <a:extLst>
              <a:ext uri="{FF2B5EF4-FFF2-40B4-BE49-F238E27FC236}">
                <a16:creationId xmlns:a16="http://schemas.microsoft.com/office/drawing/2014/main" id="{6933EA29-6231-D74D-8C0A-8E143841E75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690256" y="1377910"/>
            <a:ext cx="8811490" cy="914400"/>
          </a:xfrm>
          <a:effectLst>
            <a:outerShdw blurRad="330200" dist="508000" dir="10080000" sx="161000" sy="161000" algn="ctr" rotWithShape="0">
              <a:schemeClr val="tx1">
                <a:alpha val="61000"/>
              </a:schemeClr>
            </a:outerShdw>
          </a:effectLst>
        </p:spPr>
        <p:txBody>
          <a:bodyPr anchor="b"/>
          <a:lstStyle>
            <a:lvl1pPr algn="ctr"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nb-NO" noProof="0" dirty="0"/>
              <a:t>Klikk for å legge til overskrift</a:t>
            </a:r>
          </a:p>
        </p:txBody>
      </p:sp>
      <p:sp>
        <p:nvSpPr>
          <p:cNvPr id="14" name="Subtitle 2">
            <a:extLst>
              <a:ext uri="{FF2B5EF4-FFF2-40B4-BE49-F238E27FC236}">
                <a16:creationId xmlns:a16="http://schemas.microsoft.com/office/drawing/2014/main" id="{72529D63-B4BD-4D4A-A67B-B460CF36D06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690254" y="2409459"/>
            <a:ext cx="8811490" cy="640007"/>
          </a:xfrm>
          <a:effectLst>
            <a:outerShdw blurRad="50800" dist="50800" dir="5400000" sx="83000" sy="83000" algn="ctr" rotWithShape="0">
              <a:schemeClr val="tx1"/>
            </a:outerShdw>
          </a:effectLst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b-NO" dirty="0"/>
              <a:t>Klikk her for å skrive inn undertekst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535BCC-753C-244C-A25E-127F3BDD5B74}"/>
              </a:ext>
            </a:extLst>
          </p:cNvPr>
          <p:cNvSpPr/>
          <p:nvPr userDrawn="1"/>
        </p:nvSpPr>
        <p:spPr>
          <a:xfrm>
            <a:off x="0" y="5816009"/>
            <a:ext cx="12192000" cy="10419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A92AD0B7-23CD-6144-AF96-1642F353D07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94" y="6061654"/>
            <a:ext cx="2948124" cy="58018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8F3C037-ED37-154B-9FFF-CDF1DE640AA1}"/>
              </a:ext>
            </a:extLst>
          </p:cNvPr>
          <p:cNvSpPr txBox="1"/>
          <p:nvPr userDrawn="1"/>
        </p:nvSpPr>
        <p:spPr>
          <a:xfrm>
            <a:off x="7230902" y="6351744"/>
            <a:ext cx="35580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b-NO" sz="1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Skriv inn: navn, sted, dato</a:t>
            </a:r>
          </a:p>
        </p:txBody>
      </p:sp>
      <p:sp>
        <p:nvSpPr>
          <p:cNvPr id="12" name="Rectangle 4">
            <a:extLst>
              <a:ext uri="{FF2B5EF4-FFF2-40B4-BE49-F238E27FC236}">
                <a16:creationId xmlns:a16="http://schemas.microsoft.com/office/drawing/2014/main" id="{8D430506-46C3-9F47-B8F4-4FF150B6017A}"/>
              </a:ext>
            </a:extLst>
          </p:cNvPr>
          <p:cNvSpPr/>
          <p:nvPr userDrawn="1"/>
        </p:nvSpPr>
        <p:spPr>
          <a:xfrm>
            <a:off x="1197937" y="1176978"/>
            <a:ext cx="9744912" cy="2033900"/>
          </a:xfrm>
          <a:prstGeom prst="rect">
            <a:avLst/>
          </a:pr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15" name="Rectangle 4">
            <a:extLst>
              <a:ext uri="{FF2B5EF4-FFF2-40B4-BE49-F238E27FC236}">
                <a16:creationId xmlns:a16="http://schemas.microsoft.com/office/drawing/2014/main" id="{AD194EBD-E509-4B4F-ACF7-3C81F4FFBDF8}"/>
              </a:ext>
            </a:extLst>
          </p:cNvPr>
          <p:cNvSpPr/>
          <p:nvPr userDrawn="1"/>
        </p:nvSpPr>
        <p:spPr>
          <a:xfrm>
            <a:off x="1216494" y="1187864"/>
            <a:ext cx="9744912" cy="2033900"/>
          </a:xfrm>
          <a:prstGeom prst="rect">
            <a:avLst/>
          </a:pr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0973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Vertical" preserve="1">
  <p:cSld name="1_Photo - Vertical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pic" idx="2" hasCustomPrompt="1"/>
          </p:nvPr>
        </p:nvSpPr>
        <p:spPr>
          <a:xfrm>
            <a:off x="6233741" y="965200"/>
            <a:ext cx="5111750" cy="53403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None/>
              <a:defRPr dirty="0"/>
            </a:lvl1pPr>
            <a:lvl2pPr marR="0" lvl="1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nb-NO"/>
              <a:t>bilde</a:t>
            </a:r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title" hasCustomPrompt="1"/>
          </p:nvPr>
        </p:nvSpPr>
        <p:spPr>
          <a:xfrm>
            <a:off x="825500" y="965200"/>
            <a:ext cx="5111750" cy="2393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400"/>
              <a:buFont typeface="Helvetica Neue Light"/>
              <a:buNone/>
              <a:defRPr sz="3600" dirty="0"/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nb-NO" noProof="0"/>
              <a:t>Klikk for å legge til overskrift</a:t>
            </a:r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body" idx="1" hasCustomPrompt="1"/>
          </p:nvPr>
        </p:nvSpPr>
        <p:spPr>
          <a:xfrm>
            <a:off x="825500" y="3422650"/>
            <a:ext cx="5111750" cy="288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28600" marR="0" lvl="0" indent="-1143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000" dirty="0"/>
            </a:lvl1pPr>
            <a:lvl2pPr marL="457200" marR="0" lvl="1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685800" marR="0" lvl="2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914400" marR="0" lvl="3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143000" marR="0" lvl="4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371600" marR="0" lvl="5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600200" marR="0" lvl="6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828800" marR="0" lvl="7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2057400" marR="0" lvl="8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nb-NO" noProof="0"/>
              <a:t>Klikk for å legge til tekst</a:t>
            </a:r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3557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Top" preserve="1">
  <p:cSld name="Title - Top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 txBox="1">
            <a:spLocks noGrp="1"/>
          </p:cNvSpPr>
          <p:nvPr>
            <p:ph type="title" hasCustomPrompt="1"/>
          </p:nvPr>
        </p:nvSpPr>
        <p:spPr>
          <a:xfrm>
            <a:off x="907211" y="789026"/>
            <a:ext cx="10377577" cy="7932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dirty="0"/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nb-NO" noProof="0"/>
              <a:t>Klikk for å legge til overskrift</a:t>
            </a:r>
            <a:endParaRPr/>
          </a:p>
        </p:txBody>
      </p:sp>
      <p:sp>
        <p:nvSpPr>
          <p:cNvPr id="28" name="Shape 28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949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Kun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022747" y="785882"/>
            <a:ext cx="10146506" cy="900000"/>
          </a:xfrm>
        </p:spPr>
        <p:txBody>
          <a:bodyPr vert="horz" lIns="90000" tIns="45720" rIns="91440" bIns="45720" rtlCol="0" anchor="b">
            <a:noAutofit/>
          </a:bodyPr>
          <a:lstStyle>
            <a:lvl1pPr algn="l">
              <a:defRPr lang="nb-NO" noProof="0" dirty="0"/>
            </a:lvl1pPr>
          </a:lstStyle>
          <a:p>
            <a:pPr lvl="0"/>
            <a:r>
              <a:rPr lang="nb-NO" noProof="0"/>
              <a:t>Klikk for å legge til overskrift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C2E-150B-49D4-A5E9-D014A10F5E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644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ed graf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90000" tIns="45720" rIns="91440" bIns="45720" rtlCol="0" anchor="b">
            <a:noAutofit/>
          </a:bodyPr>
          <a:lstStyle>
            <a:lvl1pPr algn="l">
              <a:defRPr lang="nb-NO" noProof="0" dirty="0"/>
            </a:lvl1pPr>
          </a:lstStyle>
          <a:p>
            <a:pPr lvl="0"/>
            <a:r>
              <a:rPr lang="nb-NO" noProof="0"/>
              <a:t>Klikk for å legge til overskrift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C2E-150B-49D4-A5E9-D014A10F5E5B}" type="slidenum">
              <a:rPr lang="nb-NO" smtClean="0"/>
              <a:t>‹#›</a:t>
            </a:fld>
            <a:endParaRPr lang="nb-NO"/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3" hasCustomPrompt="1"/>
          </p:nvPr>
        </p:nvSpPr>
        <p:spPr>
          <a:xfrm>
            <a:off x="7402286" y="1825625"/>
            <a:ext cx="3979020" cy="435133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000"/>
            </a:lvl1pPr>
          </a:lstStyle>
          <a:p>
            <a:r>
              <a:rPr lang="nb-NO" noProof="0"/>
              <a:t>modell</a:t>
            </a:r>
            <a:endParaRPr lang="nb-NO"/>
          </a:p>
        </p:txBody>
      </p:sp>
      <p:sp>
        <p:nvSpPr>
          <p:cNvPr id="8" name="Text Placeholder 2"/>
          <p:cNvSpPr>
            <a:spLocks noGrp="1"/>
          </p:cNvSpPr>
          <p:nvPr>
            <p:ph idx="1" hasCustomPrompt="1"/>
          </p:nvPr>
        </p:nvSpPr>
        <p:spPr>
          <a:xfrm>
            <a:off x="1000384" y="1825625"/>
            <a:ext cx="626226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nb-NO" sz="2000" noProof="0" dirty="0"/>
            </a:lvl1pPr>
            <a:lvl2pPr>
              <a:defRPr lang="nb-NO" sz="1800" noProof="0" dirty="0"/>
            </a:lvl2pPr>
            <a:lvl3pPr>
              <a:defRPr lang="nb-NO" sz="1600" noProof="0" dirty="0"/>
            </a:lvl3pPr>
          </a:lstStyle>
          <a:p>
            <a:pPr lvl="0"/>
            <a:r>
              <a:rPr lang="nb-NO" noProof="0"/>
              <a:t>Rediger tekst – nivå 1</a:t>
            </a:r>
          </a:p>
          <a:p>
            <a:pPr lvl="1"/>
            <a:r>
              <a:rPr lang="nb-NO" noProof="0"/>
              <a:t>Nivå 2</a:t>
            </a:r>
          </a:p>
          <a:p>
            <a:pPr lvl="2"/>
            <a:r>
              <a:rPr lang="nb-NO" noProof="0"/>
              <a:t>Nivå 3</a:t>
            </a:r>
          </a:p>
        </p:txBody>
      </p:sp>
    </p:spTree>
    <p:extLst>
      <p:ext uri="{BB962C8B-B14F-4D97-AF65-F5344CB8AC3E}">
        <p14:creationId xmlns:p14="http://schemas.microsoft.com/office/powerpoint/2010/main" val="23367052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7180028" y="0"/>
            <a:ext cx="5011972" cy="6858000"/>
          </a:xfrm>
          <a:prstGeom prst="rect">
            <a:avLst/>
          </a:prstGeom>
          <a:noFill/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54474" y="964067"/>
            <a:ext cx="5579468" cy="963024"/>
          </a:xfrm>
        </p:spPr>
        <p:txBody>
          <a:bodyPr vert="horz" lIns="90000" tIns="45720" rIns="91440" bIns="45720" rtlCol="0" anchor="b">
            <a:noAutofit/>
          </a:bodyPr>
          <a:lstStyle>
            <a:lvl1pPr algn="l">
              <a:defRPr lang="nb-NO" sz="3600" noProof="0" dirty="0"/>
            </a:lvl1pPr>
          </a:lstStyle>
          <a:p>
            <a:pPr lvl="0"/>
            <a:r>
              <a:rPr lang="nb-NO" noProof="0"/>
              <a:t>Klikk for å legge til overskrift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C2E-150B-49D4-A5E9-D014A10F5E5B}" type="slidenum">
              <a:rPr lang="nb-NO" smtClean="0"/>
              <a:t>‹#›</a:t>
            </a:fld>
            <a:endParaRPr lang="nb-NO"/>
          </a:p>
        </p:txBody>
      </p:sp>
      <p:sp>
        <p:nvSpPr>
          <p:cNvPr id="9" name="Text Placeholder 2"/>
          <p:cNvSpPr>
            <a:spLocks noGrp="1"/>
          </p:cNvSpPr>
          <p:nvPr>
            <p:ph idx="1" hasCustomPrompt="1"/>
          </p:nvPr>
        </p:nvSpPr>
        <p:spPr>
          <a:xfrm>
            <a:off x="854474" y="2141537"/>
            <a:ext cx="5579468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nb-NO" sz="2000" noProof="0" dirty="0"/>
            </a:lvl1pPr>
            <a:lvl2pPr>
              <a:defRPr lang="nb-NO" sz="1800" noProof="0" dirty="0"/>
            </a:lvl2pPr>
            <a:lvl3pPr>
              <a:defRPr lang="nb-NO" sz="1600" noProof="0" dirty="0"/>
            </a:lvl3pPr>
          </a:lstStyle>
          <a:p>
            <a:pPr lvl="0"/>
            <a:r>
              <a:rPr lang="nb-NO" noProof="0"/>
              <a:t>Rediger tekst – nivå 1</a:t>
            </a:r>
          </a:p>
          <a:p>
            <a:pPr lvl="1"/>
            <a:r>
              <a:rPr lang="nb-NO" noProof="0"/>
              <a:t>Nivå 2</a:t>
            </a:r>
          </a:p>
          <a:p>
            <a:pPr lvl="2"/>
            <a:r>
              <a:rPr lang="nb-NO" noProof="0"/>
              <a:t>Nivå 3</a:t>
            </a:r>
          </a:p>
        </p:txBody>
      </p:sp>
    </p:spTree>
    <p:extLst>
      <p:ext uri="{BB962C8B-B14F-4D97-AF65-F5344CB8AC3E}">
        <p14:creationId xmlns:p14="http://schemas.microsoft.com/office/powerpoint/2010/main" val="79258314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med bilde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40724" y="681038"/>
            <a:ext cx="4574989" cy="963024"/>
          </a:xfrm>
        </p:spPr>
        <p:txBody>
          <a:bodyPr vert="horz" lIns="90000" tIns="45720" rIns="91440" bIns="45720" rtlCol="0" anchor="b">
            <a:noAutofit/>
          </a:bodyPr>
          <a:lstStyle>
            <a:lvl1pPr algn="l">
              <a:defRPr lang="nb-NO" sz="3600" noProof="0" dirty="0"/>
            </a:lvl1pPr>
          </a:lstStyle>
          <a:p>
            <a:pPr lvl="0"/>
            <a:r>
              <a:rPr lang="nb-NO" noProof="0"/>
              <a:t>Klikk for å legge til overskrift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840724" y="2141537"/>
            <a:ext cx="454748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nb-NO" sz="2000" noProof="0" dirty="0"/>
            </a:lvl1pPr>
            <a:lvl2pPr>
              <a:defRPr lang="nb-NO" sz="1800" noProof="0" dirty="0"/>
            </a:lvl2pPr>
            <a:lvl3pPr>
              <a:defRPr lang="nb-NO" sz="1600" noProof="0" dirty="0"/>
            </a:lvl3pPr>
          </a:lstStyle>
          <a:p>
            <a:pPr lvl="0"/>
            <a:r>
              <a:rPr lang="nb-NO" noProof="0"/>
              <a:t>Rediger tekst – nivå 1</a:t>
            </a:r>
          </a:p>
          <a:p>
            <a:pPr lvl="1"/>
            <a:r>
              <a:rPr lang="nb-NO" noProof="0"/>
              <a:t>Nivå 2</a:t>
            </a:r>
          </a:p>
          <a:p>
            <a:pPr lvl="2"/>
            <a:r>
              <a:rPr lang="nb-NO" noProof="0"/>
              <a:t>Nivå 3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C2E-150B-49D4-A5E9-D014A10F5E5B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889171" cy="6858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6358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Subtitle" type="title" preserve="1">
  <p:cSld name="Title &amp; Sub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 hasCustomPrompt="1"/>
          </p:nvPr>
        </p:nvSpPr>
        <p:spPr>
          <a:xfrm>
            <a:off x="889000" y="1149350"/>
            <a:ext cx="10414000" cy="232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dirty="0"/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200"/>
              <a:buFont typeface="Helvetica Neue Light"/>
              <a:buNone/>
              <a:defRPr sz="5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nb-NO" noProof="0"/>
              <a:t>Klikk for å legge til overskrift</a:t>
            </a:r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89000" y="3536950"/>
            <a:ext cx="10414000" cy="793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228600" marR="0" lvl="0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dirty="0"/>
            </a:lvl1pPr>
            <a:lvl2pPr marL="457200" marR="0" lvl="1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685800" marR="0" lvl="2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914400" marR="0" lvl="3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143000" marR="0" lvl="4" indent="-1143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Helvetica Neue Light"/>
              <a:buNone/>
              <a:defRPr sz="2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371600" marR="0" lvl="5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600200" marR="0" lvl="6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828800" marR="0" lvl="7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2057400" marR="0" lvl="8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16669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ullets" preserve="1">
  <p:cSld name="Bullets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 txBox="1">
            <a:spLocks noGrp="1"/>
          </p:cNvSpPr>
          <p:nvPr>
            <p:ph type="body" idx="1" hasCustomPrompt="1"/>
          </p:nvPr>
        </p:nvSpPr>
        <p:spPr>
          <a:xfrm>
            <a:off x="844550" y="889000"/>
            <a:ext cx="10502900" cy="5073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None/>
              <a:defRPr dirty="0"/>
            </a:lvl1pPr>
            <a:lvl2pPr marL="457200" marR="0" lvl="1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685800" marR="0" lvl="2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914400" marR="0" lvl="3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1143000" marR="0" lvl="4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1371600" marR="0" lvl="5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1600200" marR="0" lvl="6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1828800" marR="0" lvl="7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2057400" marR="0" lvl="8" indent="-23812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nb-NO" noProof="0"/>
              <a:t>Klikk for å legge til tekst</a:t>
            </a:r>
            <a:endParaRPr/>
          </a:p>
        </p:txBody>
      </p:sp>
      <p:sp>
        <p:nvSpPr>
          <p:cNvPr id="40" name="Shape 40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01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 preserve="1">
  <p:cSld name="Photo - 3 Up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pic" idx="2" hasCustomPrompt="1"/>
          </p:nvPr>
        </p:nvSpPr>
        <p:spPr>
          <a:xfrm>
            <a:off x="7880350" y="3581400"/>
            <a:ext cx="3702050" cy="27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None/>
              <a:tabLst/>
              <a:defRPr/>
            </a:lvl1pPr>
            <a:lvl2pPr marR="0" lvl="1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None/>
              <a:tabLst/>
              <a:defRPr/>
            </a:pPr>
            <a:r>
              <a:rPr lang="nb-NO"/>
              <a:t>Bilde</a:t>
            </a:r>
          </a:p>
        </p:txBody>
      </p:sp>
      <p:sp>
        <p:nvSpPr>
          <p:cNvPr id="43" name="Shape 43"/>
          <p:cNvSpPr>
            <a:spLocks noGrp="1"/>
          </p:cNvSpPr>
          <p:nvPr>
            <p:ph type="pic" idx="3" hasCustomPrompt="1"/>
          </p:nvPr>
        </p:nvSpPr>
        <p:spPr>
          <a:xfrm>
            <a:off x="7880350" y="870858"/>
            <a:ext cx="3702050" cy="255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None/>
              <a:defRPr dirty="0"/>
            </a:lvl1pPr>
            <a:lvl2pPr marR="0" lvl="1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nb-NO"/>
              <a:t>Bilde</a:t>
            </a:r>
          </a:p>
        </p:txBody>
      </p:sp>
      <p:sp>
        <p:nvSpPr>
          <p:cNvPr id="44" name="Shape 44"/>
          <p:cNvSpPr>
            <a:spLocks noGrp="1"/>
          </p:cNvSpPr>
          <p:nvPr>
            <p:ph type="pic" idx="4" hasCustomPrompt="1"/>
          </p:nvPr>
        </p:nvSpPr>
        <p:spPr>
          <a:xfrm>
            <a:off x="603250" y="870858"/>
            <a:ext cx="7086600" cy="5428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None/>
              <a:defRPr dirty="0"/>
            </a:lvl1pPr>
            <a:lvl2pPr marR="0" lvl="1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nb-NO"/>
              <a:t>Bilde</a:t>
            </a:r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0916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" preserve="1">
  <p:cSld name="Photo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pic" idx="2" hasCustomPrompt="1"/>
          </p:nvPr>
        </p:nvSpPr>
        <p:spPr>
          <a:xfrm>
            <a:off x="0" y="0"/>
            <a:ext cx="1219200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None/>
              <a:defRPr dirty="0"/>
            </a:lvl1pPr>
            <a:lvl2pPr marR="0" lvl="1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nb-NO"/>
              <a:t>Bilde</a:t>
            </a:r>
          </a:p>
        </p:txBody>
      </p:sp>
      <p:sp>
        <p:nvSpPr>
          <p:cNvPr id="52" name="Shape 52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7971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Kapittelforside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37172C-460F-E643-A72E-41B20005064E}"/>
              </a:ext>
            </a:extLst>
          </p:cNvPr>
          <p:cNvSpPr/>
          <p:nvPr userDrawn="1"/>
        </p:nvSpPr>
        <p:spPr>
          <a:xfrm>
            <a:off x="0" y="0"/>
            <a:ext cx="12192000" cy="351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032604"/>
            <a:ext cx="9144000" cy="923925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legge til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191964"/>
            <a:ext cx="9144000" cy="778669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rgbClr val="B9A879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b-NO"/>
              <a:t>Klikk her for å skrive inn undertekst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F51327-1BFB-B347-BEB4-79EF88047A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68919" y="996454"/>
            <a:ext cx="3054162" cy="176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153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539" b="1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1/6/2021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997" b="1" i="0">
                <a:solidFill>
                  <a:srgbClr val="A09588"/>
                </a:solidFill>
                <a:latin typeface="Arial"/>
                <a:cs typeface="Arial"/>
              </a:defRPr>
            </a:lvl1pPr>
          </a:lstStyle>
          <a:p>
            <a:pPr marL="34549">
              <a:spcBef>
                <a:spcPts val="82"/>
              </a:spcBef>
            </a:pPr>
            <a:fld id="{81D60167-4931-47E6-BA6A-407CBD079E47}" type="slidenum">
              <a:rPr lang="en-NO" spc="-50" smtClean="0"/>
              <a:pPr marL="34549">
                <a:spcBef>
                  <a:spcPts val="82"/>
                </a:spcBef>
              </a:pPr>
              <a:t>‹#›</a:t>
            </a:fld>
            <a:endParaRPr lang="en-NO" spc="-50"/>
          </a:p>
        </p:txBody>
      </p:sp>
    </p:spTree>
    <p:extLst>
      <p:ext uri="{BB962C8B-B14F-4D97-AF65-F5344CB8AC3E}">
        <p14:creationId xmlns:p14="http://schemas.microsoft.com/office/powerpoint/2010/main" val="10852338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tel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2245301"/>
            <a:ext cx="9144000" cy="923925"/>
          </a:xfrm>
        </p:spPr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en-US" noProof="0" err="1"/>
              <a:t>Kapittel</a:t>
            </a:r>
            <a:r>
              <a:rPr lang="en-US" noProof="0"/>
              <a:t> </a:t>
            </a:r>
            <a:r>
              <a:rPr lang="en-US" noProof="0" err="1"/>
              <a:t>inndeling</a:t>
            </a:r>
            <a:endParaRPr lang="nb-NO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857228"/>
            <a:ext cx="9144000" cy="778669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b-NO"/>
              <a:t>Klikk her for å skrive inn undertekst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EE8EF68-C37D-A341-8AE7-FF61545AE97B}"/>
              </a:ext>
            </a:extLst>
          </p:cNvPr>
          <p:cNvGrpSpPr/>
          <p:nvPr userDrawn="1"/>
        </p:nvGrpSpPr>
        <p:grpSpPr>
          <a:xfrm>
            <a:off x="5596508" y="3371713"/>
            <a:ext cx="998984" cy="283028"/>
            <a:chOff x="6301046" y="3371713"/>
            <a:chExt cx="998984" cy="2830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E9BBA36-3861-2940-B824-5963FD4E69DC}"/>
                </a:ext>
              </a:extLst>
            </p:cNvPr>
            <p:cNvSpPr/>
            <p:nvPr userDrawn="1"/>
          </p:nvSpPr>
          <p:spPr>
            <a:xfrm>
              <a:off x="6301046" y="3371713"/>
              <a:ext cx="283028" cy="28302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100">
                <a:solidFill>
                  <a:schemeClr val="accent3"/>
                </a:solidFill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335090CC-67A2-E241-BC42-30E7C4962776}"/>
                </a:ext>
              </a:extLst>
            </p:cNvPr>
            <p:cNvSpPr/>
            <p:nvPr userDrawn="1"/>
          </p:nvSpPr>
          <p:spPr>
            <a:xfrm>
              <a:off x="6659024" y="3371713"/>
              <a:ext cx="283028" cy="28302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100">
                <a:solidFill>
                  <a:schemeClr val="accent3"/>
                </a:solidFill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27419F-BD00-1F48-8064-CFCE71F78D2F}"/>
                </a:ext>
              </a:extLst>
            </p:cNvPr>
            <p:cNvSpPr/>
            <p:nvPr userDrawn="1"/>
          </p:nvSpPr>
          <p:spPr>
            <a:xfrm>
              <a:off x="7017002" y="3371713"/>
              <a:ext cx="283028" cy="283028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sz="1100">
                <a:solidFill>
                  <a:schemeClr val="accent3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2066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Blank">
    <p:bg>
      <p:bgPr>
        <a:solidFill>
          <a:srgbClr val="B9A87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83DD5B7B-21EA-634A-ABE2-F045358F9BD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51701"/>
            <a:ext cx="9144000" cy="9239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 sz="4000" noProof="0"/>
              <a:t>Klikk for å legge til overskrift</a:t>
            </a:r>
            <a:endParaRPr lang="nb-NO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530EADC1-D23E-D044-8851-05794F694A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7228"/>
            <a:ext cx="9144000" cy="778669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b-NO"/>
              <a:t>Klikk her for å skrive inn undertekst</a:t>
            </a:r>
          </a:p>
        </p:txBody>
      </p:sp>
    </p:spTree>
    <p:extLst>
      <p:ext uri="{BB962C8B-B14F-4D97-AF65-F5344CB8AC3E}">
        <p14:creationId xmlns:p14="http://schemas.microsoft.com/office/powerpoint/2010/main" val="415457227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Blank"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27827F2-9B4E-CA40-BB8F-7FF104D634B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51701"/>
            <a:ext cx="9144000" cy="923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z="4000" noProof="0"/>
              <a:t>Klikk for å legge til overskrift</a:t>
            </a:r>
            <a:endParaRPr lang="nb-NO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A802AC4-E1E3-CF4B-9C78-E76CA378530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7228"/>
            <a:ext cx="9144000" cy="778669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her for å skrive inn undertekst</a:t>
            </a:r>
          </a:p>
        </p:txBody>
      </p:sp>
    </p:spTree>
    <p:extLst>
      <p:ext uri="{BB962C8B-B14F-4D97-AF65-F5344CB8AC3E}">
        <p14:creationId xmlns:p14="http://schemas.microsoft.com/office/powerpoint/2010/main" val="318514404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712728C-D08E-B040-8F79-1E38C25316A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51701"/>
            <a:ext cx="9144000" cy="9239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sz="4000" noProof="0"/>
              <a:t>Klikk for å legge til overskrift</a:t>
            </a:r>
            <a:endParaRPr lang="nb-NO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5DE0AF9-49D2-7944-85F6-14CFF34C8C76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7228"/>
            <a:ext cx="9144000" cy="778669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/>
              <a:t>Klikk her for å skrive inn undertekst</a:t>
            </a:r>
          </a:p>
        </p:txBody>
      </p:sp>
    </p:spTree>
    <p:extLst>
      <p:ext uri="{BB962C8B-B14F-4D97-AF65-F5344CB8AC3E}">
        <p14:creationId xmlns:p14="http://schemas.microsoft.com/office/powerpoint/2010/main" val="508994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">
    <p:bg>
      <p:bgPr>
        <a:solidFill>
          <a:schemeClr val="accent4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300D031-F339-4647-B212-764353E4F9B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51701"/>
            <a:ext cx="9144000" cy="9239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 sz="4000" noProof="0"/>
              <a:t>Klikk for å legge til overskrift</a:t>
            </a:r>
            <a:endParaRPr lang="nb-NO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2E114616-1ED5-0A48-ACB8-DEC07606D79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7228"/>
            <a:ext cx="9144000" cy="778669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b-NO"/>
              <a:t>Klikk her for å skrive inn undertekst</a:t>
            </a:r>
          </a:p>
        </p:txBody>
      </p:sp>
    </p:spTree>
    <p:extLst>
      <p:ext uri="{BB962C8B-B14F-4D97-AF65-F5344CB8AC3E}">
        <p14:creationId xmlns:p14="http://schemas.microsoft.com/office/powerpoint/2010/main" val="102498942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68451EAE-7C9E-B542-BAE7-128B94F2FA4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2651701"/>
            <a:ext cx="9144000" cy="923925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nb-NO" sz="4000" noProof="0"/>
              <a:t>Klikk for å legge til overskrift</a:t>
            </a:r>
            <a:endParaRPr lang="nb-NO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421DFA18-7287-3E45-A992-426A9A1A493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3857228"/>
            <a:ext cx="9144000" cy="778669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lvl="0"/>
            <a:r>
              <a:rPr lang="nb-NO"/>
              <a:t>Klikk her for å skrive inn undertekst</a:t>
            </a:r>
          </a:p>
        </p:txBody>
      </p:sp>
    </p:spTree>
    <p:extLst>
      <p:ext uri="{BB962C8B-B14F-4D97-AF65-F5344CB8AC3E}">
        <p14:creationId xmlns:p14="http://schemas.microsoft.com/office/powerpoint/2010/main" val="410820195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Uthevet info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0DFD61-20B4-4A51-8EA4-646EC7D8EE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5C24-1F03-4B44-91C0-76E7127037D0}"/>
              </a:ext>
            </a:extLst>
          </p:cNvPr>
          <p:cNvSpPr txBox="1"/>
          <p:nvPr userDrawn="1"/>
        </p:nvSpPr>
        <p:spPr>
          <a:xfrm>
            <a:off x="-337238" y="7084698"/>
            <a:ext cx="13499465" cy="9233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b="1"/>
              <a:t>Tips: </a:t>
            </a:r>
            <a:r>
              <a:rPr lang="nb-NO"/>
              <a:t>Dette bakgrunnsbildet kan byttes ut ved å formatere bakgrunnen. Høyreklikk på bakgrunnen, velg «Formater bakgrunn», </a:t>
            </a:r>
          </a:p>
          <a:p>
            <a:r>
              <a:rPr lang="nb-NO"/>
              <a:t>«Bilde…» </a:t>
            </a:r>
            <a:r>
              <a:rPr lang="nb-NO" baseline="0"/>
              <a:t>og velg et annet bilde som bakgrunn. Du kan også velge å ha dekkende farge på bakgrunnen; velg «Heldekkende fyll» i stedet for </a:t>
            </a:r>
            <a:br>
              <a:rPr lang="nb-NO" baseline="0"/>
            </a:br>
            <a:r>
              <a:rPr lang="nb-NO" baseline="0"/>
              <a:t>«Bilde». </a:t>
            </a:r>
            <a:r>
              <a:rPr lang="nb-NO"/>
              <a:t>Hvis du mister </a:t>
            </a:r>
            <a:r>
              <a:rPr lang="nb-NO" err="1"/>
              <a:t>snakkebobblen</a:t>
            </a:r>
            <a:r>
              <a:rPr lang="nb-NO"/>
              <a:t> eller tenkeboblen - legg inn Master-lysbildet på nytt (Hjem – Oppsett – Uthevet info).</a:t>
            </a:r>
          </a:p>
        </p:txBody>
      </p:sp>
      <p:sp>
        <p:nvSpPr>
          <p:cNvPr id="20" name="SmartArt Placeholder 15">
            <a:extLst>
              <a:ext uri="{FF2B5EF4-FFF2-40B4-BE49-F238E27FC236}">
                <a16:creationId xmlns:a16="http://schemas.microsoft.com/office/drawing/2014/main" id="{2517E03B-2FF1-4278-A053-D989412706E6}"/>
              </a:ext>
            </a:extLst>
          </p:cNvPr>
          <p:cNvSpPr>
            <a:spLocks noGrp="1"/>
          </p:cNvSpPr>
          <p:nvPr>
            <p:ph type="dgm" sz="quarter" idx="15" hasCustomPrompt="1"/>
          </p:nvPr>
        </p:nvSpPr>
        <p:spPr>
          <a:xfrm>
            <a:off x="907349" y="4811724"/>
            <a:ext cx="432000" cy="432000"/>
          </a:xfrm>
          <a:blipFill>
            <a:blip r:embed="rId3"/>
            <a:stretch>
              <a:fillRect/>
            </a:stretch>
          </a:blipFill>
        </p:spPr>
        <p:txBody>
          <a:bodyPr/>
          <a:lstStyle>
            <a:lvl1pPr marL="0" indent="0" algn="ctr">
              <a:buNone/>
              <a:defRPr sz="1000"/>
            </a:lvl1pPr>
          </a:lstStyle>
          <a:p>
            <a:r>
              <a:rPr lang="nb-NO"/>
              <a:t>sirkel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D3F470-FD9D-435D-BE3D-A440661B2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07349" y="1217448"/>
            <a:ext cx="3960000" cy="3960000"/>
          </a:xfrm>
          <a:prstGeom prst="wedgeEllipseCallout">
            <a:avLst>
              <a:gd name="adj1" fmla="val 76364"/>
              <a:gd name="adj2" fmla="val 27058"/>
            </a:avLst>
          </a:prstGeom>
          <a:solidFill>
            <a:schemeClr val="tx1">
              <a:lumMod val="75000"/>
              <a:lumOff val="25000"/>
            </a:schemeClr>
          </a:solidFill>
        </p:spPr>
        <p:txBody>
          <a:bodyPr wrap="square" lIns="0" tIns="720000" rIns="0"/>
          <a:lstStyle>
            <a:lvl1pPr marL="0" indent="0" algn="ctr">
              <a:spcBef>
                <a:spcPts val="0"/>
              </a:spcBef>
              <a:buNone/>
              <a:defRPr sz="2400" i="1">
                <a:solidFill>
                  <a:schemeClr val="bg1"/>
                </a:solidFill>
                <a:latin typeface="+mj-lt"/>
              </a:defRPr>
            </a:lvl1pPr>
            <a:lvl2pPr marL="360000" indent="0">
              <a:buNone/>
              <a:defRPr/>
            </a:lvl2pPr>
            <a:lvl3pPr marL="628650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Sitat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F37A3A3-2BF3-476F-9782-C95049D006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772130" y="4677283"/>
            <a:ext cx="2230438" cy="283012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bg1"/>
                </a:solidFill>
              </a:defRPr>
            </a:lvl1pPr>
            <a:lvl2pPr marL="360000" indent="0">
              <a:buNone/>
              <a:defRPr>
                <a:solidFill>
                  <a:schemeClr val="bg1"/>
                </a:solidFill>
              </a:defRPr>
            </a:lvl2pPr>
            <a:lvl3pPr marL="62865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Tittel, rolle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FA1EDA-7B63-436B-B53C-7349081F503D}"/>
              </a:ext>
            </a:extLst>
          </p:cNvPr>
          <p:cNvSpPr txBox="1"/>
          <p:nvPr userDrawn="1"/>
        </p:nvSpPr>
        <p:spPr>
          <a:xfrm>
            <a:off x="0" y="-740239"/>
            <a:ext cx="10744993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b="1"/>
              <a:t>Evt. manuell justering: </a:t>
            </a:r>
            <a:r>
              <a:rPr lang="nb-NO"/>
              <a:t>Du kan øke størrelsen på snakkeboblen/ </a:t>
            </a:r>
            <a:r>
              <a:rPr lang="nb-NO" err="1"/>
              <a:t>tenkebobblen</a:t>
            </a:r>
            <a:r>
              <a:rPr lang="nb-NO"/>
              <a:t> hvis du trenger mer plass til tekst. </a:t>
            </a:r>
            <a:br>
              <a:rPr lang="nb-NO"/>
            </a:br>
            <a:r>
              <a:rPr lang="nb-NO"/>
              <a:t>Flytt den lille grå og turkise sirkelen samtidig så de fortsatt synes. </a:t>
            </a:r>
          </a:p>
        </p:txBody>
      </p:sp>
    </p:spTree>
    <p:extLst>
      <p:ext uri="{BB962C8B-B14F-4D97-AF65-F5344CB8AC3E}">
        <p14:creationId xmlns:p14="http://schemas.microsoft.com/office/powerpoint/2010/main" val="22242200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Uthevet info"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60DFD61-20B4-4A51-8EA4-646EC7D8EE63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75000"/>
              <a:lumOff val="2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B15C24-1F03-4B44-91C0-76E7127037D0}"/>
              </a:ext>
            </a:extLst>
          </p:cNvPr>
          <p:cNvSpPr txBox="1"/>
          <p:nvPr userDrawn="1"/>
        </p:nvSpPr>
        <p:spPr>
          <a:xfrm>
            <a:off x="0" y="7452877"/>
            <a:ext cx="13499465" cy="9233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nb-NO" b="1"/>
              <a:t>Tips: </a:t>
            </a:r>
            <a:r>
              <a:rPr lang="nb-NO"/>
              <a:t>Dette bakgrunnsbildet kan byttes ut ved å formatere bakgrunnen. Høyreklikk på bakgrunnen, velg «Formater bakgrunn», </a:t>
            </a:r>
          </a:p>
          <a:p>
            <a:r>
              <a:rPr lang="nb-NO"/>
              <a:t>«Bilde…» </a:t>
            </a:r>
            <a:r>
              <a:rPr lang="nb-NO" baseline="0"/>
              <a:t>og velg et annet bilde som bakgrunn. Du kan også velge å ha dekkende farge på bakgrunnen; velg «Heldekkende fyll» i stedet for </a:t>
            </a:r>
            <a:br>
              <a:rPr lang="nb-NO" baseline="0"/>
            </a:br>
            <a:r>
              <a:rPr lang="nb-NO" baseline="0"/>
              <a:t>«Bilde». </a:t>
            </a:r>
            <a:r>
              <a:rPr lang="nb-NO"/>
              <a:t>Hvis du mister </a:t>
            </a:r>
            <a:r>
              <a:rPr lang="nb-NO" err="1"/>
              <a:t>snakkebobblen</a:t>
            </a:r>
            <a:r>
              <a:rPr lang="nb-NO"/>
              <a:t> eller tenkeboblen - legg inn Master-lysbildet på nytt (Hjem – Oppsett – Uthevet info).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CD3F470-FD9D-435D-BE3D-A440661B242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755633" y="370313"/>
            <a:ext cx="6165754" cy="3960000"/>
          </a:xfrm>
          <a:prstGeom prst="cloudCallout">
            <a:avLst>
              <a:gd name="adj1" fmla="val -64681"/>
              <a:gd name="adj2" fmla="val 16587"/>
            </a:avLst>
          </a:prstGeom>
          <a:solidFill>
            <a:schemeClr val="accent6"/>
          </a:solidFill>
          <a:ln w="3175">
            <a:noFill/>
          </a:ln>
        </p:spPr>
        <p:txBody>
          <a:bodyPr wrap="square" lIns="0" tIns="720000" rIns="0"/>
          <a:lstStyle>
            <a:lvl1pPr marL="0" indent="0" algn="ctr">
              <a:spcBef>
                <a:spcPts val="0"/>
              </a:spcBef>
              <a:buNone/>
              <a:defRPr sz="2400" i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  <a:lvl2pPr marL="360000" indent="0">
              <a:buNone/>
              <a:defRPr/>
            </a:lvl2pPr>
            <a:lvl3pPr marL="628650" indent="0">
              <a:buNone/>
              <a:defRPr/>
            </a:lvl3pPr>
            <a:lvl4pPr marL="1371600" indent="0">
              <a:buFont typeface="Arial" panose="020B0604020202020204" pitchFamily="34" charset="0"/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nb-NO" noProof="0"/>
              <a:t>Hypotese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4F37A3A3-2BF3-476F-9782-C95049D006D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23291" y="3954542"/>
            <a:ext cx="2230438" cy="283012"/>
          </a:xfrm>
        </p:spPr>
        <p:txBody>
          <a:bodyPr lIns="0" tIns="0" rIns="0" bIns="0"/>
          <a:lstStyle>
            <a:lvl1pPr marL="0" indent="0" algn="ctr">
              <a:spcBef>
                <a:spcPts val="0"/>
              </a:spcBef>
              <a:buNone/>
              <a:defRPr sz="1600" b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60000" indent="0">
              <a:buNone/>
              <a:defRPr>
                <a:solidFill>
                  <a:schemeClr val="bg1"/>
                </a:solidFill>
              </a:defRPr>
            </a:lvl2pPr>
            <a:lvl3pPr marL="628650" indent="0">
              <a:buNone/>
              <a:defRPr>
                <a:solidFill>
                  <a:schemeClr val="bg1"/>
                </a:solidFill>
              </a:defRPr>
            </a:lvl3pPr>
            <a:lvl4pPr marL="137160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4pPr>
            <a:lvl5pPr marL="1828800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noProof="0"/>
              <a:t>Tittel, rolle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DFA1EDA-7B63-436B-B53C-7349081F503D}"/>
              </a:ext>
            </a:extLst>
          </p:cNvPr>
          <p:cNvSpPr txBox="1"/>
          <p:nvPr userDrawn="1"/>
        </p:nvSpPr>
        <p:spPr>
          <a:xfrm>
            <a:off x="0" y="-740239"/>
            <a:ext cx="10744993" cy="646331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b="1"/>
              <a:t>Evt. manuell justering: </a:t>
            </a:r>
            <a:r>
              <a:rPr lang="nb-NO"/>
              <a:t>Du kan øke størrelsen på snakkeboblen/ tenkeboblen hvis du trenger mer plass til tekst. </a:t>
            </a:r>
            <a:br>
              <a:rPr lang="nb-NO"/>
            </a:br>
            <a:r>
              <a:rPr lang="nb-NO"/>
              <a:t>Flytt den lille grå og turkise sirkelen samtidig så de fortsatt synes. </a:t>
            </a:r>
          </a:p>
        </p:txBody>
      </p:sp>
    </p:spTree>
    <p:extLst>
      <p:ext uri="{BB962C8B-B14F-4D97-AF65-F5344CB8AC3E}">
        <p14:creationId xmlns:p14="http://schemas.microsoft.com/office/powerpoint/2010/main" val="243371568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7E7EA934-7223-1744-AA2B-E01D3E94641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23426" y="809196"/>
            <a:ext cx="4705662" cy="963024"/>
          </a:xfrm>
        </p:spPr>
        <p:txBody>
          <a:bodyPr vert="horz" lIns="90000" tIns="45720" rIns="91440" bIns="45720" rtlCol="0" anchor="b">
            <a:noAutofit/>
          </a:bodyPr>
          <a:lstStyle>
            <a:lvl1pPr algn="l">
              <a:defRPr lang="nb-NO" sz="3600" noProof="0" dirty="0"/>
            </a:lvl1pPr>
          </a:lstStyle>
          <a:p>
            <a:pPr lvl="0"/>
            <a:r>
              <a:rPr lang="nb-NO"/>
              <a:t>Klikk for å </a:t>
            </a:r>
            <a:br>
              <a:rPr lang="nb-NO"/>
            </a:br>
            <a:r>
              <a:rPr lang="nb-NO"/>
              <a:t>redigere tittelstil</a:t>
            </a:r>
            <a:endParaRPr lang="nb-NO" noProof="0"/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235214BC-DFE5-104A-9D44-2FA3F5714806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871806" y="2042531"/>
            <a:ext cx="4704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>
              <a:buClr>
                <a:schemeClr val="bg2"/>
              </a:buClr>
              <a:buFont typeface="Wingdings" pitchFamily="2" charset="2"/>
              <a:buChar char="§"/>
              <a:defRPr lang="nb-NO" sz="2000" noProof="0" dirty="0" smtClean="0"/>
            </a:lvl1pPr>
            <a:lvl2pPr marL="685800" indent="-228600">
              <a:buClr>
                <a:schemeClr val="accent2"/>
              </a:buClr>
              <a:buFont typeface="Wingdings" pitchFamily="2" charset="2"/>
              <a:buChar char="§"/>
              <a:defRPr lang="nb-NO" sz="1800" noProof="0" dirty="0" smtClean="0"/>
            </a:lvl2pPr>
            <a:lvl3pPr marL="1143000" indent="-228600">
              <a:buClr>
                <a:schemeClr val="accent2"/>
              </a:buClr>
              <a:buFont typeface="Wingdings" pitchFamily="2" charset="2"/>
              <a:buChar char="§"/>
              <a:defRPr lang="nb-NO" sz="1600" noProof="0" dirty="0"/>
            </a:lvl3pPr>
            <a:lvl4pPr marL="1600200" indent="-228600">
              <a:buClr>
                <a:srgbClr val="3CB2AC"/>
              </a:buClr>
              <a:buFont typeface="Wingdings" pitchFamily="2" charset="2"/>
              <a:buChar char="§"/>
              <a:defRPr/>
            </a:lvl4pPr>
          </a:lstStyle>
          <a:p>
            <a:pPr lvl="0"/>
            <a:r>
              <a:rPr lang="nb-NO" noProof="0"/>
              <a:t>Rediger tekst – nivå 1</a:t>
            </a:r>
          </a:p>
          <a:p>
            <a:pPr lvl="1"/>
            <a:r>
              <a:rPr lang="nb-NO" noProof="0"/>
              <a:t>Nivå 2</a:t>
            </a:r>
          </a:p>
          <a:p>
            <a:pPr lvl="2"/>
            <a:r>
              <a:rPr lang="nb-NO" noProof="0"/>
              <a:t>Nivå 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E08EEA4-D16F-AF41-992C-408C2A0508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84650" y="171483"/>
            <a:ext cx="3663873" cy="651503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5637804-867F-3941-94EC-78BA785F20F0}"/>
              </a:ext>
            </a:extLst>
          </p:cNvPr>
          <p:cNvSpPr txBox="1"/>
          <p:nvPr userDrawn="1"/>
        </p:nvSpPr>
        <p:spPr>
          <a:xfrm>
            <a:off x="0" y="-1052353"/>
            <a:ext cx="12192000" cy="9233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Tips – beskjæring og manuell justering på bildet: </a:t>
            </a:r>
            <a:r>
              <a:rPr lang="nb-NO"/>
              <a:t>Lim inn skjermbilde, beskjær</a:t>
            </a:r>
            <a:r>
              <a:rPr lang="nb-NO" baseline="0"/>
              <a:t> det</a:t>
            </a:r>
            <a:r>
              <a:rPr lang="nb-NO"/>
              <a:t> og legg det «inni» skjermen.</a:t>
            </a:r>
          </a:p>
          <a:p>
            <a:r>
              <a:rPr lang="nb-NO"/>
              <a:t>Du kan velge utsnitt og beskjæring av bildet slik at det passer grått felt på mobilen med å velg Picture format &gt; </a:t>
            </a:r>
            <a:r>
              <a:rPr lang="nb-NO" err="1"/>
              <a:t>crop</a:t>
            </a:r>
            <a:r>
              <a:rPr lang="nb-NO"/>
              <a:t> &gt; velg type beskjæring (</a:t>
            </a:r>
            <a:r>
              <a:rPr lang="nb-NO" err="1"/>
              <a:t>crop</a:t>
            </a:r>
            <a:r>
              <a:rPr lang="nb-NO"/>
              <a:t>) i </a:t>
            </a:r>
            <a:r>
              <a:rPr lang="nb-NO" err="1"/>
              <a:t>nedtrekksmeny</a:t>
            </a:r>
            <a:r>
              <a:rPr lang="nb-NO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043002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4_Kapittelfors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37172C-460F-E643-A72E-41B20005064E}"/>
              </a:ext>
            </a:extLst>
          </p:cNvPr>
          <p:cNvSpPr/>
          <p:nvPr userDrawn="1"/>
        </p:nvSpPr>
        <p:spPr>
          <a:xfrm>
            <a:off x="-1" y="0"/>
            <a:ext cx="12192001" cy="351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032604"/>
            <a:ext cx="9144000" cy="923925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bg1"/>
                </a:solidFill>
              </a:defRPr>
            </a:lvl1pPr>
          </a:lstStyle>
          <a:p>
            <a:r>
              <a:rPr lang="nb-NO" noProof="0"/>
              <a:t>Klikk for å legge til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191965"/>
            <a:ext cx="9144000" cy="453924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b-NO"/>
              <a:t>Klikk her for å skrive inn undertekst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F567B-EC18-B142-8698-9594FCDA93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68919" y="996454"/>
            <a:ext cx="3054162" cy="176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87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unkter med mobil høy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5713" y="6492875"/>
            <a:ext cx="512762" cy="365125"/>
          </a:xfrm>
          <a:prstGeom prst="rect">
            <a:avLst/>
          </a:prstGeom>
        </p:spPr>
        <p:txBody>
          <a:bodyPr/>
          <a:lstStyle/>
          <a:p>
            <a:fld id="{618FBC2E-150B-49D4-A5E9-D014A10F5E5B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1329176" y="1328149"/>
            <a:ext cx="90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 userDrawn="1"/>
        </p:nvSpPr>
        <p:spPr>
          <a:xfrm>
            <a:off x="0" y="-1045902"/>
            <a:ext cx="12192000" cy="92333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b="1"/>
              <a:t>Tips – beskjæring og manuell justering på bildet: </a:t>
            </a:r>
            <a:r>
              <a:rPr lang="nb-NO"/>
              <a:t>Lim inn skjermbilde, beskjær</a:t>
            </a:r>
            <a:r>
              <a:rPr lang="nb-NO" baseline="0"/>
              <a:t> det</a:t>
            </a:r>
            <a:r>
              <a:rPr lang="nb-NO"/>
              <a:t> og legg det «inni» skjermen.</a:t>
            </a:r>
          </a:p>
          <a:p>
            <a:r>
              <a:rPr lang="nb-NO"/>
              <a:t>Du kan velge utsnitt og beskjæring av bildet slik at det passer grått felt på mobilen med å velg Picture format &gt; </a:t>
            </a:r>
            <a:r>
              <a:rPr lang="nb-NO" err="1"/>
              <a:t>crop</a:t>
            </a:r>
            <a:r>
              <a:rPr lang="nb-NO"/>
              <a:t> &gt; velg type beskjæring (</a:t>
            </a:r>
            <a:r>
              <a:rPr lang="nb-NO" err="1"/>
              <a:t>crop</a:t>
            </a:r>
            <a:r>
              <a:rPr lang="nb-NO"/>
              <a:t>) i </a:t>
            </a:r>
            <a:r>
              <a:rPr lang="nb-NO" err="1"/>
              <a:t>nedtrekksmeny</a:t>
            </a:r>
            <a:r>
              <a:rPr lang="nb-NO"/>
              <a:t>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2E4C0DC-56F2-BD4D-B15B-2C933D895CF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10416" y="552026"/>
            <a:ext cx="9604896" cy="575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09178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lt1_Fase Intr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34800" y="514970"/>
            <a:ext cx="9531988" cy="963024"/>
          </a:xfrm>
        </p:spPr>
        <p:txBody>
          <a:bodyPr vert="horz" lIns="90000" tIns="45720" rIns="91440" bIns="45720" rtlCol="0" anchor="b">
            <a:normAutofit/>
          </a:bodyPr>
          <a:lstStyle>
            <a:lvl1pPr>
              <a:defRPr lang="nb-NO" sz="3600" noProof="0" dirty="0"/>
            </a:lvl1pPr>
          </a:lstStyle>
          <a:p>
            <a:pPr lvl="0"/>
            <a:r>
              <a:rPr lang="nb-NO" noProof="0"/>
              <a:t>Klikk for å legge til overskrift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1415713" y="6492875"/>
            <a:ext cx="512762" cy="365125"/>
          </a:xfrm>
          <a:prstGeom prst="rect">
            <a:avLst/>
          </a:prstGeom>
        </p:spPr>
        <p:txBody>
          <a:bodyPr/>
          <a:lstStyle/>
          <a:p>
            <a:fld id="{618FBC2E-150B-49D4-A5E9-D014A10F5E5B}" type="slidenum">
              <a:rPr lang="nb-NO" smtClean="0"/>
              <a:t>‹#›</a:t>
            </a:fld>
            <a:endParaRPr lang="nb-NO"/>
          </a:p>
        </p:txBody>
      </p:sp>
      <p:sp>
        <p:nvSpPr>
          <p:cNvPr id="15" name="SmartArt Placeholder 15">
            <a:extLst>
              <a:ext uri="{FF2B5EF4-FFF2-40B4-BE49-F238E27FC236}">
                <a16:creationId xmlns:a16="http://schemas.microsoft.com/office/drawing/2014/main" id="{9A541675-8DAC-4041-9378-56FAE2D9F553}"/>
              </a:ext>
            </a:extLst>
          </p:cNvPr>
          <p:cNvSpPr>
            <a:spLocks noGrp="1"/>
          </p:cNvSpPr>
          <p:nvPr>
            <p:ph type="dgm" sz="quarter" idx="14" hasCustomPrompt="1"/>
          </p:nvPr>
        </p:nvSpPr>
        <p:spPr>
          <a:xfrm>
            <a:off x="1501261" y="2741897"/>
            <a:ext cx="1260000" cy="1260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nb-NO"/>
              <a:t>sirkel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EFF9E862-536D-4BB6-B375-31F84FBE89EA}"/>
              </a:ext>
            </a:extLst>
          </p:cNvPr>
          <p:cNvSpPr>
            <a:spLocks noGrp="1"/>
          </p:cNvSpPr>
          <p:nvPr>
            <p:ph idx="17" hasCustomPrompt="1"/>
          </p:nvPr>
        </p:nvSpPr>
        <p:spPr>
          <a:xfrm>
            <a:off x="1260031" y="4488147"/>
            <a:ext cx="1742460" cy="115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400"/>
              </a:spcBef>
              <a:buNone/>
              <a:defRPr lang="nb-NO" sz="2000" noProof="0" dirty="0"/>
            </a:lvl1pPr>
            <a:lvl2pPr marL="288000" indent="0">
              <a:spcBef>
                <a:spcPts val="200"/>
              </a:spcBef>
              <a:buNone/>
              <a:defRPr lang="nb-NO" sz="1600" noProof="0" dirty="0"/>
            </a:lvl2pPr>
            <a:lvl3pPr marL="540000" indent="0">
              <a:spcBef>
                <a:spcPts val="200"/>
              </a:spcBef>
              <a:buNone/>
              <a:defRPr lang="nb-NO" sz="1400" noProof="0" dirty="0"/>
            </a:lvl3pPr>
          </a:lstStyle>
          <a:p>
            <a:pPr lvl="0"/>
            <a:r>
              <a:rPr lang="nb-NO" noProof="0"/>
              <a:t>Rediger tekst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3A0FED9-05DD-460C-AA42-00168F9F5D1C}"/>
              </a:ext>
            </a:extLst>
          </p:cNvPr>
          <p:cNvSpPr txBox="1"/>
          <p:nvPr userDrawn="1"/>
        </p:nvSpPr>
        <p:spPr>
          <a:xfrm>
            <a:off x="0" y="-431997"/>
            <a:ext cx="9467079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b="1"/>
              <a:t>Manuell justering: </a:t>
            </a:r>
            <a:r>
              <a:rPr lang="nb-NO"/>
              <a:t>Legg inn strek mellom sirklene, gjerne i lys oransje, eller lys grå (3 </a:t>
            </a:r>
            <a:r>
              <a:rPr lang="nb-NO" err="1"/>
              <a:t>pt</a:t>
            </a:r>
            <a:r>
              <a:rPr lang="nb-NO"/>
              <a:t> tykkelse).</a:t>
            </a:r>
          </a:p>
        </p:txBody>
      </p:sp>
      <p:sp>
        <p:nvSpPr>
          <p:cNvPr id="11" name="SmartArt Placeholder 15">
            <a:extLst>
              <a:ext uri="{FF2B5EF4-FFF2-40B4-BE49-F238E27FC236}">
                <a16:creationId xmlns:a16="http://schemas.microsoft.com/office/drawing/2014/main" id="{E4A79129-D6C7-4D4B-B7BC-4C4DB7ADF9AA}"/>
              </a:ext>
            </a:extLst>
          </p:cNvPr>
          <p:cNvSpPr>
            <a:spLocks noGrp="1"/>
          </p:cNvSpPr>
          <p:nvPr>
            <p:ph type="dgm" sz="quarter" idx="18" hasCustomPrompt="1"/>
          </p:nvPr>
        </p:nvSpPr>
        <p:spPr>
          <a:xfrm>
            <a:off x="4089360" y="2741898"/>
            <a:ext cx="1260000" cy="1260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nb-NO"/>
              <a:t>sirkel</a:t>
            </a:r>
          </a:p>
        </p:txBody>
      </p:sp>
      <p:sp>
        <p:nvSpPr>
          <p:cNvPr id="13" name="SmartArt Placeholder 15">
            <a:extLst>
              <a:ext uri="{FF2B5EF4-FFF2-40B4-BE49-F238E27FC236}">
                <a16:creationId xmlns:a16="http://schemas.microsoft.com/office/drawing/2014/main" id="{FFEC8057-9787-4B51-B624-1019A8AB34EA}"/>
              </a:ext>
            </a:extLst>
          </p:cNvPr>
          <p:cNvSpPr>
            <a:spLocks noGrp="1"/>
          </p:cNvSpPr>
          <p:nvPr>
            <p:ph type="dgm" sz="quarter" idx="19" hasCustomPrompt="1"/>
          </p:nvPr>
        </p:nvSpPr>
        <p:spPr>
          <a:xfrm>
            <a:off x="6677459" y="2741898"/>
            <a:ext cx="1260000" cy="1260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nb-NO"/>
              <a:t>sirkel</a:t>
            </a:r>
          </a:p>
        </p:txBody>
      </p:sp>
      <p:sp>
        <p:nvSpPr>
          <p:cNvPr id="14" name="SmartArt Placeholder 15">
            <a:extLst>
              <a:ext uri="{FF2B5EF4-FFF2-40B4-BE49-F238E27FC236}">
                <a16:creationId xmlns:a16="http://schemas.microsoft.com/office/drawing/2014/main" id="{72C685CB-0316-478A-B77F-CDFF9530E122}"/>
              </a:ext>
            </a:extLst>
          </p:cNvPr>
          <p:cNvSpPr>
            <a:spLocks noGrp="1"/>
          </p:cNvSpPr>
          <p:nvPr>
            <p:ph type="dgm" sz="quarter" idx="20" hasCustomPrompt="1"/>
          </p:nvPr>
        </p:nvSpPr>
        <p:spPr>
          <a:xfrm>
            <a:off x="9265559" y="2741898"/>
            <a:ext cx="1260000" cy="1260000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anchor="ctr"/>
          <a:lstStyle>
            <a:lvl1pPr marL="0" indent="0" algn="ctr">
              <a:buNone/>
              <a:defRPr sz="800"/>
            </a:lvl1pPr>
          </a:lstStyle>
          <a:p>
            <a:r>
              <a:rPr lang="nb-NO"/>
              <a:t>sirkel</a:t>
            </a:r>
          </a:p>
        </p:txBody>
      </p:sp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F80BD7BB-67F3-442A-BE44-492E6C8F7FA3}"/>
              </a:ext>
            </a:extLst>
          </p:cNvPr>
          <p:cNvSpPr>
            <a:spLocks noGrp="1"/>
          </p:cNvSpPr>
          <p:nvPr>
            <p:ph idx="21" hasCustomPrompt="1"/>
          </p:nvPr>
        </p:nvSpPr>
        <p:spPr>
          <a:xfrm>
            <a:off x="3848130" y="4488147"/>
            <a:ext cx="1742460" cy="115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400"/>
              </a:spcBef>
              <a:buNone/>
              <a:defRPr lang="nb-NO" sz="2000" noProof="0" dirty="0"/>
            </a:lvl1pPr>
            <a:lvl2pPr marL="288000" indent="0">
              <a:spcBef>
                <a:spcPts val="200"/>
              </a:spcBef>
              <a:buNone/>
              <a:defRPr lang="nb-NO" sz="1600" noProof="0" dirty="0"/>
            </a:lvl2pPr>
            <a:lvl3pPr marL="540000" indent="0">
              <a:spcBef>
                <a:spcPts val="200"/>
              </a:spcBef>
              <a:buNone/>
              <a:defRPr lang="nb-NO" sz="1400" noProof="0" dirty="0"/>
            </a:lvl3pPr>
          </a:lstStyle>
          <a:p>
            <a:pPr lvl="0"/>
            <a:r>
              <a:rPr lang="nb-NO" noProof="0"/>
              <a:t>Rediger tekst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81B367B8-74FC-495A-BFF3-100405084405}"/>
              </a:ext>
            </a:extLst>
          </p:cNvPr>
          <p:cNvSpPr>
            <a:spLocks noGrp="1"/>
          </p:cNvSpPr>
          <p:nvPr>
            <p:ph idx="22" hasCustomPrompt="1"/>
          </p:nvPr>
        </p:nvSpPr>
        <p:spPr>
          <a:xfrm>
            <a:off x="6436229" y="4488147"/>
            <a:ext cx="1742460" cy="115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400"/>
              </a:spcBef>
              <a:buNone/>
              <a:defRPr lang="nb-NO" sz="2000" noProof="0" dirty="0"/>
            </a:lvl1pPr>
            <a:lvl2pPr marL="288000" indent="0">
              <a:spcBef>
                <a:spcPts val="200"/>
              </a:spcBef>
              <a:buNone/>
              <a:defRPr lang="nb-NO" sz="1600" noProof="0" dirty="0"/>
            </a:lvl2pPr>
            <a:lvl3pPr marL="540000" indent="0">
              <a:spcBef>
                <a:spcPts val="200"/>
              </a:spcBef>
              <a:buNone/>
              <a:defRPr lang="nb-NO" sz="1400" noProof="0" dirty="0"/>
            </a:lvl3pPr>
          </a:lstStyle>
          <a:p>
            <a:pPr lvl="0"/>
            <a:r>
              <a:rPr lang="nb-NO" noProof="0"/>
              <a:t>Rediger tekst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1E87A80B-4C7A-4B26-A07D-898183417BC2}"/>
              </a:ext>
            </a:extLst>
          </p:cNvPr>
          <p:cNvSpPr>
            <a:spLocks noGrp="1"/>
          </p:cNvSpPr>
          <p:nvPr>
            <p:ph idx="23" hasCustomPrompt="1"/>
          </p:nvPr>
        </p:nvSpPr>
        <p:spPr>
          <a:xfrm>
            <a:off x="9024328" y="4488147"/>
            <a:ext cx="1742460" cy="11582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400"/>
              </a:spcBef>
              <a:buNone/>
              <a:defRPr lang="nb-NO" sz="2000" noProof="0" dirty="0"/>
            </a:lvl1pPr>
            <a:lvl2pPr marL="288000" indent="0">
              <a:spcBef>
                <a:spcPts val="200"/>
              </a:spcBef>
              <a:buNone/>
              <a:defRPr lang="nb-NO" sz="1600" noProof="0" dirty="0"/>
            </a:lvl2pPr>
            <a:lvl3pPr marL="540000" indent="0">
              <a:spcBef>
                <a:spcPts val="200"/>
              </a:spcBef>
              <a:buNone/>
              <a:defRPr lang="nb-NO" sz="1400" noProof="0" dirty="0"/>
            </a:lvl3pPr>
          </a:lstStyle>
          <a:p>
            <a:pPr lvl="0"/>
            <a:r>
              <a:rPr lang="nb-NO" noProof="0"/>
              <a:t>Rediger tekst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7D3D947-F031-429B-8771-385DFF702C6B}"/>
              </a:ext>
            </a:extLst>
          </p:cNvPr>
          <p:cNvSpPr>
            <a:spLocks noGrp="1"/>
          </p:cNvSpPr>
          <p:nvPr>
            <p:ph idx="24" hasCustomPrompt="1"/>
          </p:nvPr>
        </p:nvSpPr>
        <p:spPr>
          <a:xfrm>
            <a:off x="7945079" y="2735658"/>
            <a:ext cx="1294049" cy="636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400"/>
              </a:spcBef>
              <a:buNone/>
              <a:defRPr lang="nb-NO" sz="1800" noProof="0" dirty="0"/>
            </a:lvl1pPr>
            <a:lvl2pPr marL="288000" indent="0">
              <a:spcBef>
                <a:spcPts val="200"/>
              </a:spcBef>
              <a:buNone/>
              <a:defRPr lang="nb-NO" sz="1600" noProof="0" dirty="0"/>
            </a:lvl2pPr>
            <a:lvl3pPr marL="540000" indent="0">
              <a:spcBef>
                <a:spcPts val="200"/>
              </a:spcBef>
              <a:buNone/>
              <a:defRPr lang="nb-NO" sz="1400" noProof="0" dirty="0"/>
            </a:lvl3pPr>
          </a:lstStyle>
          <a:p>
            <a:pPr lvl="0"/>
            <a:r>
              <a:rPr lang="nb-NO" noProof="0"/>
              <a:t>Rediger tekst</a:t>
            </a:r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F962BB0B-7A20-43ED-87D2-B187BD78D083}"/>
              </a:ext>
            </a:extLst>
          </p:cNvPr>
          <p:cNvSpPr>
            <a:spLocks noGrp="1"/>
          </p:cNvSpPr>
          <p:nvPr>
            <p:ph idx="25" hasCustomPrompt="1"/>
          </p:nvPr>
        </p:nvSpPr>
        <p:spPr>
          <a:xfrm>
            <a:off x="5339956" y="2735657"/>
            <a:ext cx="1294049" cy="636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400"/>
              </a:spcBef>
              <a:buNone/>
              <a:defRPr lang="nb-NO" sz="1800" noProof="0" dirty="0"/>
            </a:lvl1pPr>
            <a:lvl2pPr marL="288000" indent="0">
              <a:spcBef>
                <a:spcPts val="200"/>
              </a:spcBef>
              <a:buNone/>
              <a:defRPr lang="nb-NO" sz="1600" noProof="0" dirty="0"/>
            </a:lvl2pPr>
            <a:lvl3pPr marL="540000" indent="0">
              <a:spcBef>
                <a:spcPts val="200"/>
              </a:spcBef>
              <a:buNone/>
              <a:defRPr lang="nb-NO" sz="1400" noProof="0" dirty="0"/>
            </a:lvl3pPr>
          </a:lstStyle>
          <a:p>
            <a:pPr lvl="0"/>
            <a:r>
              <a:rPr lang="nb-NO" noProof="0"/>
              <a:t>Rediger tekst</a:t>
            </a:r>
          </a:p>
        </p:txBody>
      </p:sp>
      <p:sp>
        <p:nvSpPr>
          <p:cNvPr id="22" name="Text Placeholder 2">
            <a:extLst>
              <a:ext uri="{FF2B5EF4-FFF2-40B4-BE49-F238E27FC236}">
                <a16:creationId xmlns:a16="http://schemas.microsoft.com/office/drawing/2014/main" id="{755408F7-FEB6-4692-B839-DC6D396B2462}"/>
              </a:ext>
            </a:extLst>
          </p:cNvPr>
          <p:cNvSpPr>
            <a:spLocks noGrp="1"/>
          </p:cNvSpPr>
          <p:nvPr>
            <p:ph idx="26" hasCustomPrompt="1"/>
          </p:nvPr>
        </p:nvSpPr>
        <p:spPr>
          <a:xfrm>
            <a:off x="2768880" y="2792761"/>
            <a:ext cx="1294049" cy="636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400"/>
              </a:spcBef>
              <a:buNone/>
              <a:defRPr lang="nb-NO" sz="1800" noProof="0" dirty="0"/>
            </a:lvl1pPr>
            <a:lvl2pPr marL="288000" indent="0">
              <a:spcBef>
                <a:spcPts val="200"/>
              </a:spcBef>
              <a:buNone/>
              <a:defRPr lang="nb-NO" sz="1600" noProof="0" dirty="0"/>
            </a:lvl2pPr>
            <a:lvl3pPr marL="540000" indent="0">
              <a:spcBef>
                <a:spcPts val="200"/>
              </a:spcBef>
              <a:buNone/>
              <a:defRPr lang="nb-NO" sz="1400" noProof="0" dirty="0"/>
            </a:lvl3pPr>
          </a:lstStyle>
          <a:p>
            <a:pPr lvl="0"/>
            <a:r>
              <a:rPr lang="nb-NO" noProof="0"/>
              <a:t>Rediger tekst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1EBCCF7C-A5CE-4DBC-A399-E9B2AD9C23F4}"/>
              </a:ext>
            </a:extLst>
          </p:cNvPr>
          <p:cNvSpPr>
            <a:spLocks noGrp="1"/>
          </p:cNvSpPr>
          <p:nvPr>
            <p:ph idx="27" hasCustomPrompt="1"/>
          </p:nvPr>
        </p:nvSpPr>
        <p:spPr>
          <a:xfrm>
            <a:off x="10525559" y="2735656"/>
            <a:ext cx="1294049" cy="6362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400"/>
              </a:spcBef>
              <a:buNone/>
              <a:defRPr lang="nb-NO" sz="1800" noProof="0" dirty="0"/>
            </a:lvl1pPr>
            <a:lvl2pPr marL="288000" indent="0">
              <a:spcBef>
                <a:spcPts val="200"/>
              </a:spcBef>
              <a:buNone/>
              <a:defRPr lang="nb-NO" sz="1600" noProof="0" dirty="0"/>
            </a:lvl2pPr>
            <a:lvl3pPr marL="540000" indent="0">
              <a:spcBef>
                <a:spcPts val="200"/>
              </a:spcBef>
              <a:buNone/>
              <a:defRPr lang="nb-NO" sz="1400" noProof="0" dirty="0"/>
            </a:lvl3pPr>
          </a:lstStyle>
          <a:p>
            <a:pPr lvl="0"/>
            <a:r>
              <a:rPr lang="nb-NO" noProof="0"/>
              <a:t>Rediger tekst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7ABFB15-B84A-4ADE-B1D2-581923182678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1704975" y="3001963"/>
            <a:ext cx="866775" cy="757237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Bilde</a:t>
            </a:r>
          </a:p>
        </p:txBody>
      </p:sp>
      <p:sp>
        <p:nvSpPr>
          <p:cNvPr id="24" name="Picture Placeholder 4">
            <a:extLst>
              <a:ext uri="{FF2B5EF4-FFF2-40B4-BE49-F238E27FC236}">
                <a16:creationId xmlns:a16="http://schemas.microsoft.com/office/drawing/2014/main" id="{B40FCBA9-6885-4CC8-8502-32277F8E0104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4293591" y="3001963"/>
            <a:ext cx="866775" cy="757237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Bilde</a:t>
            </a:r>
          </a:p>
        </p:txBody>
      </p:sp>
      <p:sp>
        <p:nvSpPr>
          <p:cNvPr id="25" name="Picture Placeholder 4">
            <a:extLst>
              <a:ext uri="{FF2B5EF4-FFF2-40B4-BE49-F238E27FC236}">
                <a16:creationId xmlns:a16="http://schemas.microsoft.com/office/drawing/2014/main" id="{65C6DA9A-FC56-4597-BB0D-7EBB49DF5C8A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9469273" y="2962503"/>
            <a:ext cx="866775" cy="757237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Bilde</a:t>
            </a:r>
          </a:p>
        </p:txBody>
      </p:sp>
      <p:sp>
        <p:nvSpPr>
          <p:cNvPr id="26" name="Picture Placeholder 4">
            <a:extLst>
              <a:ext uri="{FF2B5EF4-FFF2-40B4-BE49-F238E27FC236}">
                <a16:creationId xmlns:a16="http://schemas.microsoft.com/office/drawing/2014/main" id="{C7784452-32B1-4716-B648-1E1B9DCF7CD2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874071" y="2962502"/>
            <a:ext cx="866775" cy="757237"/>
          </a:xfrm>
        </p:spPr>
        <p:txBody>
          <a:bodyPr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/>
              <a:t>Bilde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33D10AD-8273-4FEC-9DE8-D89D7B9FF148}"/>
              </a:ext>
            </a:extLst>
          </p:cNvPr>
          <p:cNvSpPr txBox="1"/>
          <p:nvPr userDrawn="1"/>
        </p:nvSpPr>
        <p:spPr>
          <a:xfrm>
            <a:off x="-15465" y="7003592"/>
            <a:ext cx="12004889" cy="369332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nb-NO" b="1"/>
              <a:t>Tips: </a:t>
            </a:r>
            <a:r>
              <a:rPr lang="nb-NO"/>
              <a:t>Hvis ikoner blir kuttet i topp/bunn når du legger de inn; Marker bildet, gå til menyen Bildeformat – Beskjær – Tilpass/Fyll.</a:t>
            </a:r>
          </a:p>
        </p:txBody>
      </p:sp>
    </p:spTree>
    <p:extLst>
      <p:ext uri="{BB962C8B-B14F-4D97-AF65-F5344CB8AC3E}">
        <p14:creationId xmlns:p14="http://schemas.microsoft.com/office/powerpoint/2010/main" val="11894478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4">
            <a:extLst>
              <a:ext uri="{FF2B5EF4-FFF2-40B4-BE49-F238E27FC236}">
                <a16:creationId xmlns:a16="http://schemas.microsoft.com/office/drawing/2014/main" id="{ADE5D1A9-60CF-784B-90C5-938A622EED7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867108" y="3486913"/>
            <a:ext cx="2469600" cy="2069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nb-NO" sz="1600" noProof="0" dirty="0"/>
            </a:lvl1pPr>
          </a:lstStyle>
          <a:p>
            <a:pPr lvl="0"/>
            <a:r>
              <a:rPr lang="nb-NO" noProof="0"/>
              <a:t>Klikk for å legge til tekst</a:t>
            </a:r>
          </a:p>
        </p:txBody>
      </p:sp>
      <p:sp>
        <p:nvSpPr>
          <p:cNvPr id="3" name="Text Placeholder 4">
            <a:extLst>
              <a:ext uri="{FF2B5EF4-FFF2-40B4-BE49-F238E27FC236}">
                <a16:creationId xmlns:a16="http://schemas.microsoft.com/office/drawing/2014/main" id="{D840FFFE-B6FA-A647-B7AA-E0C5F51D5E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149217" y="3486913"/>
            <a:ext cx="2469600" cy="2069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nb-NO" sz="1600" noProof="0" dirty="0"/>
            </a:lvl1pPr>
          </a:lstStyle>
          <a:p>
            <a:pPr lvl="0"/>
            <a:r>
              <a:rPr lang="nb-NO" noProof="0"/>
              <a:t>Klikk for å legge til tekst</a:t>
            </a:r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20A5184F-066D-F346-825B-4CFDB6FD07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33526" y="3486913"/>
            <a:ext cx="2469600" cy="20691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buNone/>
              <a:defRPr lang="nb-NO" sz="1600" noProof="0"/>
            </a:lvl1pPr>
          </a:lstStyle>
          <a:p>
            <a:pPr lvl="0"/>
            <a:r>
              <a:rPr lang="nb-NO" noProof="0"/>
              <a:t>Klikk for å legge til tekst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7B30DEAC-D0B6-4842-9EF1-0772D7DE0B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622742" y="1696872"/>
            <a:ext cx="9239991" cy="1126884"/>
          </a:xfrm>
        </p:spPr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nb-NO"/>
              <a:t>Kapittel - klikk for å legge til en tittel</a:t>
            </a:r>
            <a:endParaRPr lang="nb-NO" noProof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4252222-9F83-9A47-B7BE-35121B172F78}"/>
              </a:ext>
            </a:extLst>
          </p:cNvPr>
          <p:cNvSpPr/>
          <p:nvPr userDrawn="1"/>
        </p:nvSpPr>
        <p:spPr>
          <a:xfrm>
            <a:off x="1622742" y="3486913"/>
            <a:ext cx="283028" cy="283028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100">
              <a:solidFill>
                <a:schemeClr val="accent3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80CD92-D1B3-7D49-B4B0-CB4191844212}"/>
              </a:ext>
            </a:extLst>
          </p:cNvPr>
          <p:cNvSpPr/>
          <p:nvPr userDrawn="1"/>
        </p:nvSpPr>
        <p:spPr>
          <a:xfrm>
            <a:off x="4862569" y="3486913"/>
            <a:ext cx="283028" cy="28302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100">
              <a:solidFill>
                <a:schemeClr val="accent3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729CA5F-DDA8-AF47-841E-03C440D91753}"/>
              </a:ext>
            </a:extLst>
          </p:cNvPr>
          <p:cNvSpPr/>
          <p:nvPr userDrawn="1"/>
        </p:nvSpPr>
        <p:spPr>
          <a:xfrm>
            <a:off x="8050498" y="3486913"/>
            <a:ext cx="283028" cy="28302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sz="1100">
              <a:solidFill>
                <a:schemeClr val="accent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34883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hoto - 3 Up" preserve="1">
  <p:cSld name="Photo - 3 Up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>
            <a:spLocks noGrp="1"/>
          </p:cNvSpPr>
          <p:nvPr>
            <p:ph type="pic" idx="2" hasCustomPrompt="1"/>
          </p:nvPr>
        </p:nvSpPr>
        <p:spPr>
          <a:xfrm>
            <a:off x="7880350" y="3581400"/>
            <a:ext cx="3702050" cy="271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None/>
              <a:tabLst/>
              <a:defRPr/>
            </a:lvl1pPr>
            <a:lvl2pPr marR="0" lvl="1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None/>
              <a:tabLst/>
              <a:defRPr/>
            </a:pPr>
            <a:r>
              <a:rPr lang="nb-NO"/>
              <a:t>Bilde</a:t>
            </a:r>
          </a:p>
        </p:txBody>
      </p:sp>
      <p:sp>
        <p:nvSpPr>
          <p:cNvPr id="43" name="Shape 43"/>
          <p:cNvSpPr>
            <a:spLocks noGrp="1"/>
          </p:cNvSpPr>
          <p:nvPr>
            <p:ph type="pic" idx="3" hasCustomPrompt="1"/>
          </p:nvPr>
        </p:nvSpPr>
        <p:spPr>
          <a:xfrm>
            <a:off x="7880350" y="870858"/>
            <a:ext cx="3702050" cy="25581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None/>
              <a:defRPr dirty="0"/>
            </a:lvl1pPr>
            <a:lvl2pPr marR="0" lvl="1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nb-NO"/>
              <a:t>Bilde</a:t>
            </a:r>
          </a:p>
        </p:txBody>
      </p:sp>
      <p:sp>
        <p:nvSpPr>
          <p:cNvPr id="44" name="Shape 44"/>
          <p:cNvSpPr>
            <a:spLocks noGrp="1"/>
          </p:cNvSpPr>
          <p:nvPr>
            <p:ph type="pic" idx="4" hasCustomPrompt="1"/>
          </p:nvPr>
        </p:nvSpPr>
        <p:spPr>
          <a:xfrm>
            <a:off x="603250" y="870858"/>
            <a:ext cx="7086600" cy="54283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None/>
              <a:defRPr dirty="0"/>
            </a:lvl1pPr>
            <a:lvl2pPr marR="0" lvl="1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R="0" lvl="2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R="0" lvl="3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R="0" lvl="4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R="0" lvl="5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R="0" lvl="6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R="0" lvl="7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R="0" lvl="8" algn="l" rtl="0">
              <a:lnSpc>
                <a:spcPct val="100000"/>
              </a:lnSpc>
              <a:spcBef>
                <a:spcPts val="295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Helvetica Neue Light"/>
              <a:buChar char="•"/>
              <a:defRPr sz="26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r>
              <a:rPr lang="nb-NO"/>
              <a:t>Bilde</a:t>
            </a:r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sldNum" idx="12"/>
          </p:nvPr>
        </p:nvSpPr>
        <p:spPr>
          <a:xfrm>
            <a:off x="5979516" y="6540500"/>
            <a:ext cx="226619" cy="234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t" anchorCtr="0">
            <a:no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Helvetica Neue Light"/>
              <a:buNone/>
              <a:defRPr sz="1200" b="0" i="0" u="none" strike="noStrike" cap="non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63872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1415713" y="6492875"/>
            <a:ext cx="512762" cy="365125"/>
          </a:xfrm>
          <a:prstGeom prst="rect">
            <a:avLst/>
          </a:prstGeom>
        </p:spPr>
        <p:txBody>
          <a:bodyPr/>
          <a:lstStyle/>
          <a:p>
            <a:fld id="{618FBC2E-150B-49D4-A5E9-D014A10F5E5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4598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5_Kapittelforsid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637172C-460F-E643-A72E-41B20005064E}"/>
              </a:ext>
            </a:extLst>
          </p:cNvPr>
          <p:cNvSpPr/>
          <p:nvPr userDrawn="1"/>
        </p:nvSpPr>
        <p:spPr>
          <a:xfrm>
            <a:off x="0" y="0"/>
            <a:ext cx="12192001" cy="35109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4032604"/>
            <a:ext cx="9144000" cy="923925"/>
          </a:xfrm>
        </p:spPr>
        <p:txBody>
          <a:bodyPr anchor="b">
            <a:noAutofit/>
          </a:bodyPr>
          <a:lstStyle>
            <a:lvl1pPr algn="ctr">
              <a:defRPr sz="4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</a:lstStyle>
          <a:p>
            <a:r>
              <a:rPr lang="nb-NO" noProof="0"/>
              <a:t>Klikk for å legge til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24000" y="5191965"/>
            <a:ext cx="9144000" cy="453924"/>
          </a:xfrm>
        </p:spPr>
        <p:txBody>
          <a:bodyPr>
            <a:noAutofit/>
          </a:bodyPr>
          <a:lstStyle>
            <a:lvl1pPr marL="0" indent="0" algn="ctr"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b-NO"/>
              <a:t>Klikk her for å skrive inn undertekst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F567B-EC18-B142-8698-9594FCDA93E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68919" y="996454"/>
            <a:ext cx="3054162" cy="176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284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Kapittelforsid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18678" y="3939541"/>
            <a:ext cx="9144000" cy="923925"/>
          </a:xfrm>
        </p:spPr>
        <p:txBody>
          <a:bodyPr anchor="b">
            <a:noAutofit/>
          </a:bodyPr>
          <a:lstStyle>
            <a:lvl1pPr algn="ctr">
              <a:defRPr sz="4000"/>
            </a:lvl1pPr>
          </a:lstStyle>
          <a:p>
            <a:r>
              <a:rPr lang="nb-NO" noProof="0"/>
              <a:t>Klikk for å legge til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518678" y="5061888"/>
            <a:ext cx="9144000" cy="778669"/>
          </a:xfrm>
        </p:spPr>
        <p:txBody>
          <a:bodyPr>
            <a:no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lvl="0"/>
            <a:r>
              <a:rPr lang="nb-NO"/>
              <a:t>Klikk her for å skrive inn undertekst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15713" y="6492875"/>
            <a:ext cx="512762" cy="365125"/>
          </a:xfrm>
          <a:prstGeom prst="rect">
            <a:avLst/>
          </a:prstGeom>
        </p:spPr>
        <p:txBody>
          <a:bodyPr/>
          <a:lstStyle/>
          <a:p>
            <a:fld id="{618FBC2E-150B-49D4-A5E9-D014A10F5E5B}" type="slidenum">
              <a:rPr lang="nb-NO" smtClean="0"/>
              <a:t>‹#›</a:t>
            </a:fld>
            <a:endParaRPr lang="nb-NO"/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5640678" y="3341309"/>
            <a:ext cx="9000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55F729B2-4139-7E4A-95B5-FF24D7C671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563597" y="996454"/>
            <a:ext cx="3054162" cy="1768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08717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unkter/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0384" y="1840374"/>
            <a:ext cx="10180913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None/>
              <a:defRPr lang="nb-NO" sz="2000" noProof="0" dirty="0"/>
            </a:lvl1pPr>
            <a:lvl2pPr marL="357187" indent="0">
              <a:buFont typeface="+mj-lt"/>
              <a:buNone/>
              <a:defRPr lang="nb-NO" sz="1800" noProof="0" dirty="0"/>
            </a:lvl2pPr>
            <a:lvl3pPr marL="628650" indent="0">
              <a:buFont typeface="+mj-lt"/>
              <a:buNone/>
              <a:defRPr lang="nb-NO" sz="1600" noProof="0" dirty="0"/>
            </a:lvl3pPr>
          </a:lstStyle>
          <a:p>
            <a:pPr lvl="0"/>
            <a:r>
              <a:rPr lang="nb-NO" noProof="0"/>
              <a:t>Rediger tekst – nivå 1</a:t>
            </a:r>
          </a:p>
          <a:p>
            <a:pPr lvl="1"/>
            <a:r>
              <a:rPr lang="nb-NO" noProof="0"/>
              <a:t>Nivå 2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C2E-150B-49D4-A5E9-D014A10F5E5B}" type="slidenum">
              <a:rPr lang="nb-NO" smtClean="0"/>
              <a:t>‹#›</a:t>
            </a:fld>
            <a:endParaRPr lang="nb-NO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l">
              <a:defRPr sz="3600"/>
            </a:lvl1pPr>
          </a:lstStyle>
          <a:p>
            <a:r>
              <a:rPr lang="nb-NO" noProof="0"/>
              <a:t>Klikk for å legge til overskrift</a:t>
            </a: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877090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90000" tIns="45720" rIns="91440" bIns="45720" rtlCol="0" anchor="b">
            <a:noAutofit/>
          </a:bodyPr>
          <a:lstStyle>
            <a:lvl1pPr algn="l">
              <a:defRPr lang="nb-NO" sz="3600" noProof="0" dirty="0"/>
            </a:lvl1pPr>
          </a:lstStyle>
          <a:p>
            <a:pPr lvl="0"/>
            <a:r>
              <a:rPr lang="nb-NO" noProof="0"/>
              <a:t>Klikk for å legge til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00384" y="1880054"/>
            <a:ext cx="48612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>
              <a:buClr>
                <a:schemeClr val="accent2"/>
              </a:buClr>
              <a:buFont typeface="Wingdings" pitchFamily="2" charset="2"/>
              <a:buNone/>
              <a:defRPr lang="nb-NO" sz="2000" noProof="0" dirty="0"/>
            </a:lvl1pPr>
            <a:lvl2pPr marL="814387" indent="-457200">
              <a:buClr>
                <a:schemeClr val="accent3"/>
              </a:buClr>
              <a:buFont typeface="Wingdings" pitchFamily="2" charset="2"/>
              <a:buChar char="§"/>
              <a:defRPr lang="nb-NO" sz="1800" noProof="0" dirty="0"/>
            </a:lvl2pPr>
            <a:lvl3pPr marL="971550" indent="-342900">
              <a:buClr>
                <a:schemeClr val="accent3"/>
              </a:buClr>
              <a:buFont typeface="Arial" panose="020B0604020202020204" pitchFamily="34" charset="0"/>
              <a:buChar char="•"/>
              <a:defRPr lang="nb-NO" sz="1600" noProof="0" dirty="0"/>
            </a:lvl3pPr>
          </a:lstStyle>
          <a:p>
            <a:pPr lvl="0"/>
            <a:endParaRPr lang="nb-NO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C2E-150B-49D4-A5E9-D014A10F5E5B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6096000" y="1880054"/>
            <a:ext cx="505605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itchFamily="2" charset="2"/>
              <a:buNone/>
              <a:defRPr lang="nb-NO" sz="2000" b="0" i="0" kern="1200" noProof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14387" indent="-457200" algn="l" defTabSz="914400" rtl="0" eaLnBrk="1" latinLnBrk="0" hangingPunct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§"/>
              <a:defRPr lang="nb-NO" sz="2000" b="0" i="0" kern="1200" noProof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algn="l" defTabSz="914400" rtl="0" eaLnBrk="1" latinLnBrk="0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lang="nb-NO" sz="2000" b="0" i="0" kern="1200" noProof="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</a:lstStyle>
          <a:p>
            <a:pPr lvl="0"/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2838068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90000" tIns="45720" rIns="91440" bIns="45720" rtlCol="0" anchor="b">
            <a:noAutofit/>
          </a:bodyPr>
          <a:lstStyle>
            <a:lvl1pPr algn="l">
              <a:defRPr lang="nb-NO" sz="3600" noProof="0" dirty="0"/>
            </a:lvl1pPr>
          </a:lstStyle>
          <a:p>
            <a:pPr lvl="0"/>
            <a:r>
              <a:rPr lang="nb-NO" noProof="0"/>
              <a:t>Klikk for å legge til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0384" y="1880054"/>
            <a:ext cx="48612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buClr>
                <a:schemeClr val="accent2"/>
              </a:buClr>
              <a:buFont typeface="Wingdings" pitchFamily="2" charset="2"/>
              <a:buChar char="§"/>
              <a:defRPr lang="nb-NO" sz="2000" noProof="0" dirty="0"/>
            </a:lvl1pPr>
            <a:lvl2pPr marL="814387" indent="-457200">
              <a:buClr>
                <a:schemeClr val="accent3"/>
              </a:buClr>
              <a:buFont typeface="Wingdings" pitchFamily="2" charset="2"/>
              <a:buChar char="§"/>
              <a:defRPr lang="nb-NO" sz="1800" noProof="0" dirty="0"/>
            </a:lvl2pPr>
            <a:lvl3pPr marL="971550" indent="-342900">
              <a:buClr>
                <a:schemeClr val="accent3"/>
              </a:buClr>
              <a:buFont typeface="Arial" panose="020B0604020202020204" pitchFamily="34" charset="0"/>
              <a:buChar char="•"/>
              <a:defRPr lang="nb-NO" sz="1600" noProof="0" dirty="0"/>
            </a:lvl3pPr>
          </a:lstStyle>
          <a:p>
            <a:pPr lvl="0"/>
            <a:r>
              <a:rPr lang="nb-NO" noProof="0"/>
              <a:t>Rediger tekst – nivå 1</a:t>
            </a:r>
          </a:p>
          <a:p>
            <a:pPr lvl="1"/>
            <a:r>
              <a:rPr lang="nb-NO" noProof="0"/>
              <a:t>Nivå 2</a:t>
            </a:r>
          </a:p>
          <a:p>
            <a:pPr lvl="2"/>
            <a:r>
              <a:rPr lang="nb-NO" noProof="0"/>
              <a:t>Nivå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C2E-150B-49D4-A5E9-D014A10F5E5B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00" y="1880054"/>
            <a:ext cx="505605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457200" indent="-457200" algn="l" defTabSz="914400" rtl="0" eaLnBrk="1" latinLnBrk="0" hangingPunct="1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pitchFamily="2" charset="2"/>
              <a:buChar char="§"/>
              <a:defRPr lang="nb-NO" sz="2000" b="0" i="0" kern="1200" noProof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814387" indent="-457200" algn="l" defTabSz="914400" rtl="0" eaLnBrk="1" latinLnBrk="0" hangingPunct="1">
              <a:lnSpc>
                <a:spcPct val="100000"/>
              </a:lnSpc>
              <a:spcAft>
                <a:spcPts val="0"/>
              </a:spcAft>
              <a:buFont typeface="Wingdings" pitchFamily="2" charset="2"/>
              <a:buChar char="§"/>
              <a:defRPr lang="nb-NO" sz="2000" b="0" i="0" kern="1200" noProof="0" dirty="0" smtClean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algn="l" defTabSz="914400" rtl="0" eaLnBrk="1" latinLnBrk="0" hangingPunct="1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 lang="nb-NO" sz="2000" b="0" i="0" kern="1200" noProof="0" dirty="0">
                <a:solidFill>
                  <a:schemeClr val="tx1">
                    <a:lumMod val="90000"/>
                    <a:lumOff val="10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</a:lstStyle>
          <a:p>
            <a:pPr lvl="0"/>
            <a:r>
              <a:rPr lang="nb-NO" noProof="0"/>
              <a:t>Rediger tekst – nivå 1</a:t>
            </a:r>
          </a:p>
          <a:p>
            <a:pPr lvl="1"/>
            <a:r>
              <a:rPr lang="nb-NO" noProof="0"/>
              <a:t>Nivå 2</a:t>
            </a:r>
          </a:p>
          <a:p>
            <a:pPr lvl="2"/>
            <a:r>
              <a:rPr lang="nb-NO" noProof="0"/>
              <a:t>Nivå 3</a:t>
            </a:r>
          </a:p>
        </p:txBody>
      </p:sp>
    </p:spTree>
    <p:extLst>
      <p:ext uri="{BB962C8B-B14F-4D97-AF65-F5344CB8AC3E}">
        <p14:creationId xmlns:p14="http://schemas.microsoft.com/office/powerpoint/2010/main" val="18595403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 og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vert="horz" lIns="90000" tIns="45720" rIns="91440" bIns="45720" rtlCol="0" anchor="b">
            <a:noAutofit/>
          </a:bodyPr>
          <a:lstStyle>
            <a:lvl1pPr algn="l">
              <a:defRPr lang="nb-NO" sz="3600" noProof="0" dirty="0"/>
            </a:lvl1pPr>
          </a:lstStyle>
          <a:p>
            <a:pPr lvl="0"/>
            <a:r>
              <a:rPr lang="nb-NO" noProof="0"/>
              <a:t>Klikk for å legge til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1000384" y="1880054"/>
            <a:ext cx="48612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nb-NO" sz="2000" noProof="0" dirty="0"/>
            </a:lvl1pPr>
            <a:lvl2pPr>
              <a:defRPr lang="nb-NO" sz="1800" noProof="0" dirty="0"/>
            </a:lvl2pPr>
            <a:lvl3pPr>
              <a:defRPr lang="nb-NO" sz="1600" noProof="0" dirty="0"/>
            </a:lvl3pPr>
          </a:lstStyle>
          <a:p>
            <a:pPr lvl="0"/>
            <a:r>
              <a:rPr lang="nb-NO" noProof="0"/>
              <a:t>Rediger tekst – nivå 1</a:t>
            </a:r>
          </a:p>
          <a:p>
            <a:pPr lvl="1"/>
            <a:r>
              <a:rPr lang="nb-NO" noProof="0"/>
              <a:t>Nivå 2</a:t>
            </a:r>
          </a:p>
          <a:p>
            <a:pPr lvl="2"/>
            <a:r>
              <a:rPr lang="nb-NO" noProof="0"/>
              <a:t>Nivå 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8FBC2E-150B-49D4-A5E9-D014A10F5E5B}" type="slidenum">
              <a:rPr lang="nb-NO" smtClean="0"/>
              <a:t>‹#›</a:t>
            </a:fld>
            <a:endParaRPr lang="nb-NO"/>
          </a:p>
        </p:txBody>
      </p:sp>
      <p:sp>
        <p:nvSpPr>
          <p:cNvPr id="8" name="Content Placeholder 2"/>
          <p:cNvSpPr>
            <a:spLocks noGrp="1"/>
          </p:cNvSpPr>
          <p:nvPr>
            <p:ph idx="13" hasCustomPrompt="1"/>
          </p:nvPr>
        </p:nvSpPr>
        <p:spPr>
          <a:xfrm>
            <a:off x="6096000" y="1880054"/>
            <a:ext cx="505605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>
              <a:defRPr lang="nb-NO" sz="2000" noProof="0" dirty="0"/>
            </a:lvl1pPr>
            <a:lvl2pPr>
              <a:defRPr lang="nb-NO" sz="1800" noProof="0" dirty="0"/>
            </a:lvl2pPr>
            <a:lvl3pPr>
              <a:defRPr lang="nb-NO" sz="1600" noProof="0" dirty="0"/>
            </a:lvl3pPr>
          </a:lstStyle>
          <a:p>
            <a:pPr lvl="0"/>
            <a:r>
              <a:rPr lang="nb-NO" noProof="0"/>
              <a:t>Rediger tekst – nivå 1</a:t>
            </a:r>
          </a:p>
          <a:p>
            <a:pPr lvl="1"/>
            <a:r>
              <a:rPr lang="nb-NO" noProof="0"/>
              <a:t>Nivå 2</a:t>
            </a:r>
          </a:p>
          <a:p>
            <a:pPr lvl="2"/>
            <a:r>
              <a:rPr lang="nb-NO" noProof="0"/>
              <a:t>Nivå 3</a:t>
            </a:r>
          </a:p>
        </p:txBody>
      </p:sp>
    </p:spTree>
    <p:extLst>
      <p:ext uri="{BB962C8B-B14F-4D97-AF65-F5344CB8AC3E}">
        <p14:creationId xmlns:p14="http://schemas.microsoft.com/office/powerpoint/2010/main" val="4191454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34800" y="365125"/>
            <a:ext cx="10078991" cy="1325563"/>
          </a:xfrm>
          <a:prstGeom prst="rect">
            <a:avLst/>
          </a:prstGeom>
        </p:spPr>
        <p:txBody>
          <a:bodyPr vert="horz" lIns="90000" tIns="45720" rIns="91440" bIns="45720" rtlCol="0" anchor="ctr">
            <a:noAutofit/>
          </a:bodyPr>
          <a:lstStyle/>
          <a:p>
            <a:r>
              <a:rPr lang="nb-NO" noProof="0"/>
              <a:t>Klikk for å legge til overskrift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34800" y="1825625"/>
            <a:ext cx="10096346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b-NO" noProof="0"/>
              <a:t>Edit master </a:t>
            </a:r>
            <a:r>
              <a:rPr lang="nb-NO" noProof="0" err="1"/>
              <a:t>text</a:t>
            </a:r>
            <a:r>
              <a:rPr lang="nb-NO" noProof="0"/>
              <a:t> styles</a:t>
            </a:r>
          </a:p>
          <a:p>
            <a:pPr lvl="1"/>
            <a:r>
              <a:rPr lang="nb-NO" noProof="0"/>
              <a:t>Second </a:t>
            </a:r>
            <a:r>
              <a:rPr lang="nb-NO" noProof="0" err="1"/>
              <a:t>level</a:t>
            </a:r>
            <a:endParaRPr lang="nb-NO" noProof="0"/>
          </a:p>
          <a:p>
            <a:pPr lvl="2"/>
            <a:r>
              <a:rPr lang="nb-NO" noProof="0"/>
              <a:t>Third </a:t>
            </a:r>
            <a:r>
              <a:rPr lang="nb-NO" noProof="0" err="1"/>
              <a:t>level</a:t>
            </a:r>
            <a:endParaRPr lang="nb-NO" noProof="0"/>
          </a:p>
        </p:txBody>
      </p:sp>
    </p:spTree>
    <p:extLst>
      <p:ext uri="{BB962C8B-B14F-4D97-AF65-F5344CB8AC3E}">
        <p14:creationId xmlns:p14="http://schemas.microsoft.com/office/powerpoint/2010/main" val="2433956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25" r:id="rId2"/>
    <p:sldLayoutId id="2147483826" r:id="rId3"/>
    <p:sldLayoutId id="2147483863" r:id="rId4"/>
    <p:sldLayoutId id="2147483689" r:id="rId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9F9060"/>
          </a:solidFill>
          <a:latin typeface="Constantia" panose="02030602050306030303" pitchFamily="18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>
            <a:lumMod val="90000"/>
            <a:lumOff val="10000"/>
          </a:schemeClr>
        </a:buClr>
        <a:buFontTx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357187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>
            <a:lumMod val="90000"/>
            <a:lumOff val="10000"/>
          </a:schemeClr>
        </a:buClr>
        <a:buFontTx/>
        <a:buNone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628650" indent="0" algn="l" defTabSz="914400" rtl="0" eaLnBrk="1" latinLnBrk="0" hangingPunct="1">
        <a:lnSpc>
          <a:spcPct val="100000"/>
        </a:lnSpc>
        <a:spcBef>
          <a:spcPts val="0"/>
        </a:spcBef>
        <a:spcAft>
          <a:spcPts val="0"/>
        </a:spcAft>
        <a:buClr>
          <a:schemeClr val="tx1">
            <a:lumMod val="90000"/>
            <a:lumOff val="10000"/>
          </a:schemeClr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384" y="775923"/>
            <a:ext cx="10180913" cy="900000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/>
          <a:p>
            <a:r>
              <a:rPr lang="nb-NO" sz="4800" noProof="0"/>
              <a:t>Klikk for å legge til overskrift</a:t>
            </a:r>
            <a:endParaRPr lang="nb-NO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73698" y="6492875"/>
            <a:ext cx="451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FBC2E-150B-49D4-A5E9-D014A10F5E5B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000383" y="1920511"/>
            <a:ext cx="1018091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b-NO" noProof="0"/>
              <a:t>Rediger tekst – nivå 1</a:t>
            </a:r>
          </a:p>
          <a:p>
            <a:pPr lvl="1"/>
            <a:r>
              <a:rPr lang="nb-NO" noProof="0"/>
              <a:t>Nivå 2</a:t>
            </a:r>
          </a:p>
          <a:p>
            <a:pPr lvl="2"/>
            <a:r>
              <a:rPr lang="nb-NO" noProof="0"/>
              <a:t>Nivå 3</a:t>
            </a:r>
          </a:p>
        </p:txBody>
      </p:sp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7CE6474B-7BA5-A248-835E-D28C0C6F1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4683"/>
          <a:stretch/>
        </p:blipFill>
        <p:spPr>
          <a:xfrm>
            <a:off x="5873698" y="0"/>
            <a:ext cx="451557" cy="580180"/>
          </a:xfrm>
          <a:prstGeom prst="rect">
            <a:avLst/>
          </a:prstGeom>
          <a:effectLst>
            <a:outerShdw blurRad="50800" dist="50800" dir="5400000" algn="ctr" rotWithShape="0">
              <a:schemeClr val="bg1"/>
            </a:outerShdw>
          </a:effectLst>
        </p:spPr>
      </p:pic>
    </p:spTree>
    <p:extLst>
      <p:ext uri="{BB962C8B-B14F-4D97-AF65-F5344CB8AC3E}">
        <p14:creationId xmlns:p14="http://schemas.microsoft.com/office/powerpoint/2010/main" val="1515736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866" r:id="rId2"/>
    <p:sldLayoutId id="2147483711" r:id="rId3"/>
    <p:sldLayoutId id="2147483865" r:id="rId4"/>
    <p:sldLayoutId id="2147483834" r:id="rId5"/>
    <p:sldLayoutId id="2147483813" r:id="rId6"/>
    <p:sldLayoutId id="2147483836" r:id="rId7"/>
    <p:sldLayoutId id="2147483700" r:id="rId8"/>
    <p:sldLayoutId id="2147483699" r:id="rId9"/>
    <p:sldLayoutId id="2147483698" r:id="rId10"/>
    <p:sldLayoutId id="2147483802" r:id="rId11"/>
    <p:sldLayoutId id="2147483814" r:id="rId12"/>
    <p:sldLayoutId id="2147483835" r:id="rId13"/>
    <p:sldLayoutId id="2147483816" r:id="rId14"/>
    <p:sldLayoutId id="2147483864" r:id="rId1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9F9060"/>
          </a:solidFill>
          <a:latin typeface="Constantia" panose="02030602050306030303" pitchFamily="18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rgbClr val="9F9060"/>
        </a:buClr>
        <a:buFont typeface="+mj-lt"/>
        <a:buAutoNum type="arabicPeriod"/>
        <a:defRPr lang="nb-NO" sz="2400" b="0" i="0" kern="1200" noProof="0" dirty="0">
          <a:solidFill>
            <a:schemeClr val="tx1">
              <a:lumMod val="90000"/>
              <a:lumOff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14387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9F9060"/>
        </a:buClr>
        <a:buFont typeface="+mj-lt"/>
        <a:buAutoNum type="arabicPeriod"/>
        <a:defRPr lang="nb-NO" sz="2000" b="0" i="0" kern="1200" noProof="0" dirty="0" err="1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7155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rgbClr val="9F9060"/>
        </a:buClr>
        <a:buFont typeface="+mj-lt"/>
        <a:buAutoNum type="arabicPeriod"/>
        <a:defRPr lang="nb-NO" sz="1800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0384" y="775923"/>
            <a:ext cx="10180913" cy="900000"/>
          </a:xfrm>
          <a:prstGeom prst="rect">
            <a:avLst/>
          </a:prstGeom>
        </p:spPr>
        <p:txBody>
          <a:bodyPr vert="horz" lIns="90000" tIns="45720" rIns="91440" bIns="45720" rtlCol="0" anchor="b">
            <a:normAutofit/>
          </a:bodyPr>
          <a:lstStyle/>
          <a:p>
            <a:r>
              <a:rPr lang="nb-NO" sz="4800" noProof="0"/>
              <a:t>Klikk for å legge til overskrift</a:t>
            </a:r>
            <a:endParaRPr lang="nb-NO" noProof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"/>
          </p:nvPr>
        </p:nvSpPr>
        <p:spPr>
          <a:xfrm>
            <a:off x="1000383" y="1920511"/>
            <a:ext cx="10180914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b-NO" noProof="0"/>
              <a:t>Rediger tekst – nivå 1</a:t>
            </a:r>
          </a:p>
          <a:p>
            <a:pPr lvl="1"/>
            <a:r>
              <a:rPr lang="nb-NO" noProof="0"/>
              <a:t>Nivå 2</a:t>
            </a:r>
          </a:p>
          <a:p>
            <a:pPr lvl="2"/>
            <a:r>
              <a:rPr lang="nb-NO" noProof="0"/>
              <a:t>Nivå 3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C076C97-E09D-5241-91E1-4CEB63890C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865061" y="6492875"/>
            <a:ext cx="45155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8FBC2E-150B-49D4-A5E9-D014A10F5E5B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25572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2" r:id="rId1"/>
    <p:sldLayoutId id="2147483818" r:id="rId2"/>
    <p:sldLayoutId id="2147483819" r:id="rId3"/>
    <p:sldLayoutId id="2147483857" r:id="rId4"/>
    <p:sldLayoutId id="2147483861" r:id="rId5"/>
    <p:sldLayoutId id="2147483860" r:id="rId6"/>
    <p:sldLayoutId id="2147483788" r:id="rId7"/>
    <p:sldLayoutId id="2147483838" r:id="rId8"/>
    <p:sldLayoutId id="2147483820" r:id="rId9"/>
    <p:sldLayoutId id="2147483695" r:id="rId10"/>
    <p:sldLayoutId id="2147483787" r:id="rId11"/>
    <p:sldLayoutId id="2147483851" r:id="rId12"/>
    <p:sldLayoutId id="2147483855" r:id="rId13"/>
    <p:sldLayoutId id="2147483693" r:id="rId14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000" b="0" i="0" kern="1200">
          <a:solidFill>
            <a:srgbClr val="9F9060"/>
          </a:solidFill>
          <a:latin typeface="Constantia" panose="02030602050306030303" pitchFamily="18" charset="0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lnSpc>
          <a:spcPct val="100000"/>
        </a:lnSpc>
        <a:spcBef>
          <a:spcPts val="1000"/>
        </a:spcBef>
        <a:spcAft>
          <a:spcPts val="0"/>
        </a:spcAft>
        <a:buClr>
          <a:schemeClr val="accent4">
            <a:lumMod val="75000"/>
          </a:schemeClr>
        </a:buClr>
        <a:buFont typeface="Wingdings" pitchFamily="2" charset="2"/>
        <a:buChar char="§"/>
        <a:defRPr lang="nb-NO" sz="2400" b="0" i="0" kern="1200" noProof="0" dirty="0">
          <a:solidFill>
            <a:schemeClr val="tx1">
              <a:lumMod val="90000"/>
              <a:lumOff val="10000"/>
            </a:schemeClr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814387" indent="-4572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4">
            <a:lumMod val="75000"/>
          </a:schemeClr>
        </a:buClr>
        <a:buFont typeface="Courier New" panose="02070309020205020404" pitchFamily="49" charset="0"/>
        <a:buChar char="o"/>
        <a:defRPr lang="nb-NO" sz="2000" b="0" i="0" kern="1200" noProof="0" dirty="0" err="1" smtClean="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971550" indent="-342900" algn="l" defTabSz="914400" rtl="0" eaLnBrk="1" latinLnBrk="0" hangingPunct="1">
        <a:lnSpc>
          <a:spcPct val="100000"/>
        </a:lnSpc>
        <a:spcBef>
          <a:spcPts val="500"/>
        </a:spcBef>
        <a:spcAft>
          <a:spcPts val="0"/>
        </a:spcAft>
        <a:buClr>
          <a:schemeClr val="accent4">
            <a:lumMod val="75000"/>
          </a:schemeClr>
        </a:buClr>
        <a:buFont typeface="Arial" panose="020B0604020202020204" pitchFamily="34" charset="0"/>
        <a:buChar char="•"/>
        <a:defRPr lang="nb-NO" sz="1800" kern="1200" baseline="0" noProof="0" dirty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US" sz="1800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nb-NO" sz="18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84393D-1059-8A44-B44E-13DA241981E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Mineralnæringen: </a:t>
            </a:r>
            <a:br>
              <a:rPr lang="nb-NO" dirty="0"/>
            </a:br>
            <a:r>
              <a:rPr lang="nb-NO" dirty="0"/>
              <a:t>Byggeråstoff og Naturstein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B85E46C-4733-7B44-90C3-7A61D88F079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Innledning til Minerallovutvalget</a:t>
            </a:r>
          </a:p>
          <a:p>
            <a:r>
              <a:rPr lang="nb-NO" dirty="0"/>
              <a:t>Maria Lauritzen, tirsdag 24. november 2020</a:t>
            </a:r>
          </a:p>
        </p:txBody>
      </p:sp>
    </p:spTree>
    <p:extLst>
      <p:ext uri="{BB962C8B-B14F-4D97-AF65-F5344CB8AC3E}">
        <p14:creationId xmlns:p14="http://schemas.microsoft.com/office/powerpoint/2010/main" val="30577382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1319058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85793D-F7C0-9044-B8FF-BB0E85AB0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384" y="1840373"/>
            <a:ext cx="10180913" cy="4727575"/>
          </a:xfrm>
        </p:spPr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800" dirty="0"/>
              <a:t>Også lokalt, men mer avhengig av hvor ressursen finnes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800" dirty="0"/>
              <a:t>Fra bunn av </a:t>
            </a:r>
            <a:r>
              <a:rPr lang="nb-NO" sz="2800" dirty="0" err="1"/>
              <a:t>stuff</a:t>
            </a:r>
            <a:r>
              <a:rPr lang="nb-NO" sz="2800" dirty="0"/>
              <a:t> ved undergraving, på rasvinkel</a:t>
            </a:r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800" dirty="0"/>
              <a:t>Kan også utvinne fra toppen ved </a:t>
            </a:r>
            <a:r>
              <a:rPr lang="nb-NO" sz="2800" dirty="0" err="1"/>
              <a:t>avgraving</a:t>
            </a:r>
            <a:endParaRPr lang="nb-NO" sz="2800" dirty="0"/>
          </a:p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800" dirty="0"/>
              <a:t>Ofte drift på flere </a:t>
            </a:r>
            <a:r>
              <a:rPr lang="nb-NO" sz="2800" dirty="0" err="1"/>
              <a:t>stuffer</a:t>
            </a:r>
            <a:r>
              <a:rPr lang="nb-NO" sz="2800" dirty="0"/>
              <a:t> samtidig</a:t>
            </a:r>
          </a:p>
          <a:p>
            <a:pPr lvl="1"/>
            <a:endParaRPr lang="nb-NO" sz="24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E2CDE4-DC3F-B14D-A3E8-04CA082FF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0384" y="775923"/>
            <a:ext cx="10547603" cy="900000"/>
          </a:xfrm>
        </p:spPr>
        <p:txBody>
          <a:bodyPr>
            <a:noAutofit/>
          </a:bodyPr>
          <a:lstStyle/>
          <a:p>
            <a:r>
              <a:rPr lang="nb-NO" dirty="0"/>
              <a:t>Byggeråstoff – utvinning </a:t>
            </a:r>
            <a:r>
              <a:rPr lang="nb-NO" dirty="0" err="1"/>
              <a:t>løsmasser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276386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585667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idx="2"/>
          </p:nvPr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599322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16" y="1829112"/>
            <a:ext cx="11365116" cy="3627792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819392" y="1149129"/>
            <a:ext cx="28917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57187" lvl="1">
              <a:spcBef>
                <a:spcPts val="500"/>
              </a:spcBef>
              <a:buClr>
                <a:srgbClr val="9F9060"/>
              </a:buClr>
            </a:pPr>
            <a:r>
              <a:rPr lang="nb-NO" sz="2000" dirty="0">
                <a:solidFill>
                  <a:srgbClr val="2121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Permanent avslutning:</a:t>
            </a:r>
          </a:p>
        </p:txBody>
      </p:sp>
    </p:spTree>
    <p:extLst>
      <p:ext uri="{BB962C8B-B14F-4D97-AF65-F5344CB8AC3E}">
        <p14:creationId xmlns:p14="http://schemas.microsoft.com/office/powerpoint/2010/main" val="19572476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85793D-F7C0-9044-B8FF-BB0E85AB0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384" y="1573161"/>
            <a:ext cx="10180913" cy="4618551"/>
          </a:xfrm>
        </p:spPr>
        <p:txBody>
          <a:bodyPr/>
          <a:lstStyle/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sz="2400" dirty="0"/>
              <a:t>Skiller seg fra byggeråstoff på noen områder: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sz="2000" dirty="0"/>
              <a:t>Geologien er av enda større betydning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sz="2000" dirty="0"/>
              <a:t>Skånsom drift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sz="2000" dirty="0"/>
              <a:t>Lavere </a:t>
            </a:r>
            <a:r>
              <a:rPr lang="nb-NO" sz="2000" dirty="0" err="1"/>
              <a:t>pallhøyder</a:t>
            </a:r>
            <a:endParaRPr lang="nb-NO" sz="2000" dirty="0"/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sz="2000" dirty="0"/>
              <a:t>Kvalitetsvariasjoner tilsier ulike driftsformer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sz="2000" dirty="0"/>
              <a:t>Store mengder overskuddsmasse</a:t>
            </a:r>
          </a:p>
          <a:p>
            <a:pPr lvl="2"/>
            <a:endParaRPr lang="nb-NO" sz="2000" dirty="0"/>
          </a:p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sz="2400" dirty="0"/>
              <a:t>Mulighet for bruk av overskuddsmassene avhenger av kvaliteten: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sz="2000" dirty="0"/>
              <a:t>Høyt kvartsinnhold: Bra for byggeråstoff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sz="2000" dirty="0"/>
              <a:t>Høyt leirinnhold: Ikke så bra for byggeråstoff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E2CDE4-DC3F-B14D-A3E8-04CA082F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	Naturstein – utvinning og overskuddsmasser</a:t>
            </a:r>
          </a:p>
        </p:txBody>
      </p:sp>
    </p:spTree>
    <p:extLst>
      <p:ext uri="{BB962C8B-B14F-4D97-AF65-F5344CB8AC3E}">
        <p14:creationId xmlns:p14="http://schemas.microsoft.com/office/powerpoint/2010/main" val="39333425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825" y="0"/>
            <a:ext cx="1182034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924640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 descr="C:\Users\marlauri\AppData\Local\Microsoft\Windows\INetCache\Content.Outlook\7TIY46QA\IMG_0548.jpg"/>
          <p:cNvPicPr>
            <a:picLocks noGrp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1283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4" r="992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4307464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85793D-F7C0-9044-B8FF-BB0E85AB0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dirty="0"/>
              <a:t>Sikring: 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dirty="0"/>
              <a:t>Sikringshylle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dirty="0"/>
              <a:t>Rensk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dirty="0"/>
              <a:t>Utfylling med sikker skråning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dirty="0"/>
              <a:t>Sikringsvoll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dirty="0"/>
              <a:t>«Permanent» gjerde</a:t>
            </a:r>
          </a:p>
          <a:p>
            <a:pPr lvl="2"/>
            <a:endParaRPr lang="nb-NO" dirty="0"/>
          </a:p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dirty="0"/>
              <a:t>Opprydding: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dirty="0"/>
              <a:t>Utstyr fjernes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dirty="0"/>
              <a:t>Tilsåing og arrondering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dirty="0"/>
              <a:t>Fjerne midlertidige sikringstiltak</a:t>
            </a:r>
          </a:p>
          <a:p>
            <a:pPr lvl="2"/>
            <a:endParaRPr lang="nb-NO" dirty="0"/>
          </a:p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dirty="0"/>
              <a:t>Istandsetting:</a:t>
            </a:r>
          </a:p>
          <a:p>
            <a:pPr marL="971550" lvl="2" indent="-342900">
              <a:buFont typeface="Arial" panose="020B0604020202020204" pitchFamily="34" charset="0"/>
              <a:buChar char="•"/>
            </a:pPr>
            <a:r>
              <a:rPr lang="nb-NO" dirty="0"/>
              <a:t>Hva er etterbruken? Jordbruk / </a:t>
            </a:r>
            <a:r>
              <a:rPr lang="nb-NO" dirty="0" err="1"/>
              <a:t>motorcross</a:t>
            </a:r>
            <a:r>
              <a:rPr lang="nb-NO" dirty="0"/>
              <a:t> bane / kunstig innsjø / LNFR / deponi / næringstomt</a:t>
            </a:r>
          </a:p>
          <a:p>
            <a:pPr marL="700087" lvl="1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971550" lvl="2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E2CDE4-DC3F-B14D-A3E8-04CA082F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	Byggeråstoff og naturstein – Avslutning av uttak</a:t>
            </a:r>
          </a:p>
        </p:txBody>
      </p:sp>
    </p:spTree>
    <p:extLst>
      <p:ext uri="{BB962C8B-B14F-4D97-AF65-F5344CB8AC3E}">
        <p14:creationId xmlns:p14="http://schemas.microsoft.com/office/powerpoint/2010/main" val="19957512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85793D-F7C0-9044-B8FF-BB0E85AB0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800" dirty="0"/>
              <a:t>Byggeråstoff og naturstein:</a:t>
            </a:r>
          </a:p>
          <a:p>
            <a:pPr marL="700087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600" dirty="0"/>
              <a:t>Tallenes tale</a:t>
            </a:r>
          </a:p>
          <a:p>
            <a:pPr marL="700087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600" dirty="0"/>
              <a:t>Utvinning og ressursutnyttelse</a:t>
            </a:r>
          </a:p>
          <a:p>
            <a:pPr marL="700087" lvl="1" indent="-34290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nb-NO" sz="2600" dirty="0"/>
              <a:t>Viderebehandling</a:t>
            </a:r>
            <a:endParaRPr lang="nb-NO" sz="28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E2CDE4-DC3F-B14D-A3E8-04CA082F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Agenda	</a:t>
            </a:r>
          </a:p>
        </p:txBody>
      </p:sp>
    </p:spTree>
    <p:extLst>
      <p:ext uri="{BB962C8B-B14F-4D97-AF65-F5344CB8AC3E}">
        <p14:creationId xmlns:p14="http://schemas.microsoft.com/office/powerpoint/2010/main" val="325830939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lassholder for bilde 2"/>
          <p:cNvPicPr>
            <a:picLocks noGrp="1" noChangeAspect="1"/>
          </p:cNvPicPr>
          <p:nvPr>
            <p:ph type="pic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235255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85793D-F7C0-9044-B8FF-BB0E85AB0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Massene knuses til mindre fraksjoner, oftest i uttaksområdet</a:t>
            </a:r>
          </a:p>
          <a:p>
            <a:pPr marL="700087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Stasjonære eller mobile knusere</a:t>
            </a:r>
          </a:p>
          <a:p>
            <a:pPr marL="700087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 err="1"/>
              <a:t>Løsmasser</a:t>
            </a:r>
            <a:r>
              <a:rPr lang="nb-NO" dirty="0"/>
              <a:t> siktes i ulike størrelser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Ulike kvalitetskrav til forskjellige formål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Tilslagsmaterialer til vei og betong (som den største andelen byggeråstoff går til): </a:t>
            </a:r>
          </a:p>
          <a:p>
            <a:pPr marL="700087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Los Angeles-test</a:t>
            </a:r>
          </a:p>
          <a:p>
            <a:pPr marL="700087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Micro </a:t>
            </a:r>
            <a:r>
              <a:rPr lang="nb-NO" dirty="0" err="1"/>
              <a:t>Deval</a:t>
            </a:r>
            <a:r>
              <a:rPr lang="nb-NO" dirty="0"/>
              <a:t> test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nb-NO" dirty="0"/>
              <a:t>«Nullstoffer»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E2CDE4-DC3F-B14D-A3E8-04CA082F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dirty="0"/>
              <a:t>	Byggeråstoff – Ressursutnyttelse og foredling</a:t>
            </a:r>
          </a:p>
        </p:txBody>
      </p:sp>
    </p:spTree>
    <p:extLst>
      <p:ext uri="{BB962C8B-B14F-4D97-AF65-F5344CB8AC3E}">
        <p14:creationId xmlns:p14="http://schemas.microsoft.com/office/powerpoint/2010/main" val="18632338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85793D-F7C0-9044-B8FF-BB0E85AB0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383" y="1659144"/>
            <a:ext cx="10180913" cy="435133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Alle tre natursteinstypene tas ut for videre oppdeling i emner.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Blokkstein: Selges som blokker for videreforedling hos kunde i inn- og utland. En rekke bruksformål i fasader og innendørs gulv- og benkeplater mm.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Skifer: Tas ut i blokker og bearbeides ofte av utvinner selv før salg til sluttbruker. Brukes til takstein, gulv, utendørs heller mm.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 err="1"/>
              <a:t>Murestein</a:t>
            </a:r>
            <a:r>
              <a:rPr lang="nb-NO" dirty="0"/>
              <a:t>: Som skifer, men annen kvalitet og tykkere. Spaltbar. Brukes for eksempel som forstøtningsmurer i stedet for betong ved tørrmuring.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Overskuddsmasse til andre forhold eller deponering.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E2CDE4-DC3F-B14D-A3E8-04CA082F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nb-NO" dirty="0"/>
              <a:t>Naturstein – Oppsummering verdikjede og viderebehandling</a:t>
            </a:r>
          </a:p>
        </p:txBody>
      </p:sp>
    </p:spTree>
    <p:extLst>
      <p:ext uri="{BB962C8B-B14F-4D97-AF65-F5344CB8AC3E}">
        <p14:creationId xmlns:p14="http://schemas.microsoft.com/office/powerpoint/2010/main" val="283440404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 descr="C:\Users\marlauri\AppData\Local\Microsoft\Windows\INetCache\Content.Outlook\7TIY46QA\IMG_0549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561387" y="1687213"/>
            <a:ext cx="4493341" cy="2928059"/>
          </a:xfrm>
          <a:prstGeom prst="rect">
            <a:avLst/>
          </a:prstGeom>
        </p:spPr>
      </p:pic>
      <p:pic>
        <p:nvPicPr>
          <p:cNvPr id="5" name="Bilde 4" descr="C:\Users\marlauri\Desktop\murerstein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295773" y="2002656"/>
            <a:ext cx="4493342" cy="2297173"/>
          </a:xfrm>
          <a:prstGeom prst="rect">
            <a:avLst/>
          </a:prstGeom>
        </p:spPr>
      </p:pic>
      <p:pic>
        <p:nvPicPr>
          <p:cNvPr id="6" name="Bilde 5" descr="C:\Users\marlauri\Desktop\Skifer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2088" y="1484367"/>
            <a:ext cx="2121769" cy="315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52421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490524-D8BB-6948-97CE-9083BC10AB3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Takk for oppmerksomheten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13653-3AC9-0548-A603-52AE6CB1157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9583135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85793D-F7C0-9044-B8FF-BB0E85AB0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384" y="1675923"/>
            <a:ext cx="10180913" cy="4515789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62 % av total omsetning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958 registrerte uttak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98,3 millioner tonn (84 knust fjell - 14 </a:t>
            </a:r>
            <a:r>
              <a:rPr lang="nb-NO" dirty="0" err="1"/>
              <a:t>løsmasser</a:t>
            </a:r>
            <a:r>
              <a:rPr lang="nb-NO" dirty="0"/>
              <a:t>) 29 % til eksport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7,2 </a:t>
            </a:r>
            <a:r>
              <a:rPr lang="nb-NO" dirty="0" err="1"/>
              <a:t>mrd</a:t>
            </a:r>
            <a:r>
              <a:rPr lang="nb-NO" dirty="0"/>
              <a:t> kr i omsetning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Produseres i alle landets fylker – men lokal ubalanse mellom produksjon og behov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Bruk: Veier, veidekke, betong og annet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Varierende lønnsomhet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E2CDE4-DC3F-B14D-A3E8-04CA082F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	Byggeråstoff – tallenes tale 2019</a:t>
            </a:r>
          </a:p>
        </p:txBody>
      </p:sp>
    </p:spTree>
    <p:extLst>
      <p:ext uri="{BB962C8B-B14F-4D97-AF65-F5344CB8AC3E}">
        <p14:creationId xmlns:p14="http://schemas.microsoft.com/office/powerpoint/2010/main" val="7886438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85793D-F7C0-9044-B8FF-BB0E85AB0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8 % av total omsetning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134 registrerte uttak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991 tusen tonn (mest murerstein 576, etterfulgt av blokkstein 343 og til slutt skifer 71)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946 </a:t>
            </a:r>
            <a:r>
              <a:rPr lang="nb-NO" dirty="0" err="1"/>
              <a:t>mill</a:t>
            </a:r>
            <a:r>
              <a:rPr lang="nb-NO" dirty="0"/>
              <a:t> kr i omsetning, 57 % fra eksport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Blokkstein har størst omsetning, deretter skifer og til slutt </a:t>
            </a:r>
            <a:r>
              <a:rPr lang="nb-NO" dirty="0" err="1"/>
              <a:t>murestein</a:t>
            </a:r>
            <a:endParaRPr lang="nb-NO" dirty="0"/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Produksjon i alle landets fylker med unntak av Oslo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Bruk i utearealer, bygninger (utvendig/innvendig) og monumenter mm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b-NO" dirty="0"/>
              <a:t>Noen få store produsenter av blokkstein og skifer, jevnere størrelse mellom aktørene for </a:t>
            </a:r>
            <a:r>
              <a:rPr lang="nb-NO" dirty="0" err="1"/>
              <a:t>murestein</a:t>
            </a: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E2CDE4-DC3F-B14D-A3E8-04CA082F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	Naturstein – tallenes tale 2019</a:t>
            </a:r>
          </a:p>
        </p:txBody>
      </p:sp>
    </p:spTree>
    <p:extLst>
      <p:ext uri="{BB962C8B-B14F-4D97-AF65-F5344CB8AC3E}">
        <p14:creationId xmlns:p14="http://schemas.microsoft.com/office/powerpoint/2010/main" val="155368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3354" y="0"/>
            <a:ext cx="5685291" cy="6858000"/>
          </a:xfrm>
          <a:prstGeom prst="rect">
            <a:avLst/>
          </a:prstGeom>
        </p:spPr>
      </p:pic>
      <p:sp>
        <p:nvSpPr>
          <p:cNvPr id="5" name="TekstSylinder 4"/>
          <p:cNvSpPr txBox="1"/>
          <p:nvPr/>
        </p:nvSpPr>
        <p:spPr>
          <a:xfrm>
            <a:off x="551145" y="325677"/>
            <a:ext cx="25427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Byggeråstoff</a:t>
            </a:r>
          </a:p>
        </p:txBody>
      </p:sp>
    </p:spTree>
    <p:extLst>
      <p:ext uri="{BB962C8B-B14F-4D97-AF65-F5344CB8AC3E}">
        <p14:creationId xmlns:p14="http://schemas.microsoft.com/office/powerpoint/2010/main" val="108348421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476" y="0"/>
            <a:ext cx="5399048" cy="6858000"/>
          </a:xfrm>
          <a:prstGeom prst="rect">
            <a:avLst/>
          </a:prstGeom>
        </p:spPr>
      </p:pic>
      <p:sp>
        <p:nvSpPr>
          <p:cNvPr id="4" name="TekstSylinder 3"/>
          <p:cNvSpPr txBox="1"/>
          <p:nvPr/>
        </p:nvSpPr>
        <p:spPr>
          <a:xfrm>
            <a:off x="325677" y="375781"/>
            <a:ext cx="28935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3200" dirty="0"/>
              <a:t>Naturstein</a:t>
            </a:r>
          </a:p>
        </p:txBody>
      </p:sp>
    </p:spTree>
    <p:extLst>
      <p:ext uri="{BB962C8B-B14F-4D97-AF65-F5344CB8AC3E}">
        <p14:creationId xmlns:p14="http://schemas.microsoft.com/office/powerpoint/2010/main" val="2826144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85793D-F7C0-9044-B8FF-BB0E85AB0AC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0384" y="1840374"/>
            <a:ext cx="10180913" cy="4510322"/>
          </a:xfrm>
        </p:spPr>
        <p:txBody>
          <a:bodyPr/>
          <a:lstStyle/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Store mengder byggeråstoffer er ikke omfattet av mineralloven</a:t>
            </a:r>
          </a:p>
          <a:p>
            <a:pPr marL="700087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Ikke konsesjonspliktig</a:t>
            </a:r>
          </a:p>
          <a:p>
            <a:pPr marL="700087" lvl="1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Ikke rapporteringspliktig</a:t>
            </a:r>
          </a:p>
          <a:p>
            <a:pPr marL="342900" indent="-342900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nb-NO" dirty="0"/>
              <a:t>Anslagsvis mer enn 30 %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Utfordrende grensedragninger og spørsmål om omgåelse av regelverket </a:t>
            </a:r>
          </a:p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dirty="0"/>
              <a:t>Infrastruktur</a:t>
            </a:r>
          </a:p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dirty="0"/>
              <a:t>Industritomter</a:t>
            </a:r>
          </a:p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dirty="0"/>
              <a:t>Energikonsesjoner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Mandatet: Kan § 3 utformes mer presist? Rapporteringsplikt?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b-NO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E2CDE4-DC3F-B14D-A3E8-04CA082F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	Byggeråstoff – overskuddsmasser og § 3</a:t>
            </a:r>
          </a:p>
        </p:txBody>
      </p:sp>
    </p:spTree>
    <p:extLst>
      <p:ext uri="{BB962C8B-B14F-4D97-AF65-F5344CB8AC3E}">
        <p14:creationId xmlns:p14="http://schemas.microsoft.com/office/powerpoint/2010/main" val="247172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385793D-F7C0-9044-B8FF-BB0E85AB0AC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Lokale dagbrudd</a:t>
            </a:r>
          </a:p>
          <a:p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Utgangspunkt for uttaksmåte: </a:t>
            </a:r>
          </a:p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dirty="0"/>
              <a:t>Geologien og massenes kvalitet</a:t>
            </a:r>
          </a:p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dirty="0"/>
              <a:t>Bergmekaniske forhold som sprekker og slepper</a:t>
            </a:r>
          </a:p>
          <a:p>
            <a:pPr lvl="1"/>
            <a:endParaRPr lang="nb-NO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b-NO" dirty="0"/>
              <a:t>Fast fjell:</a:t>
            </a:r>
          </a:p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dirty="0"/>
              <a:t>Boring og sprengning</a:t>
            </a:r>
          </a:p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dirty="0"/>
              <a:t>Palledrift </a:t>
            </a:r>
          </a:p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dirty="0"/>
              <a:t>Høyde – bredde</a:t>
            </a:r>
          </a:p>
          <a:p>
            <a:pPr marL="700087" lvl="1" indent="-342900">
              <a:buFont typeface="Arial" panose="020B0604020202020204" pitchFamily="34" charset="0"/>
              <a:buChar char="•"/>
            </a:pPr>
            <a:r>
              <a:rPr lang="nb-NO" dirty="0"/>
              <a:t>Fra bunn eller topp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BE2CDE4-DC3F-B14D-A3E8-04CA082FFC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	Byggeråstoff – utvinning fast fjell</a:t>
            </a:r>
          </a:p>
        </p:txBody>
      </p:sp>
      <p:pic>
        <p:nvPicPr>
          <p:cNvPr id="4" name="Bilde 3" descr="C:\Users\marlauri\AppData\Local\Microsoft\Windows\INetCache\Content.Outlook\7TIY46QA\IMG_0348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454706" y="2570818"/>
            <a:ext cx="4515788" cy="3054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84094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022747" y="785882"/>
            <a:ext cx="10146506" cy="423486"/>
          </a:xfrm>
        </p:spPr>
        <p:txBody>
          <a:bodyPr/>
          <a:lstStyle/>
          <a:p>
            <a:r>
              <a:rPr lang="nb-NO" dirty="0"/>
              <a:t>Prinsippskisse</a:t>
            </a:r>
          </a:p>
        </p:txBody>
      </p:sp>
      <p:pic>
        <p:nvPicPr>
          <p:cNvPr id="3" name="Bilde 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627" y="1548581"/>
            <a:ext cx="9866670" cy="4866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45531"/>
      </p:ext>
    </p:extLst>
  </p:cSld>
  <p:clrMapOvr>
    <a:masterClrMapping/>
  </p:clrMapOvr>
</p:sld>
</file>

<file path=ppt/theme/theme1.xml><?xml version="1.0" encoding="utf-8"?>
<a:theme xmlns:a="http://schemas.openxmlformats.org/drawingml/2006/main" name="Forside">
  <a:themeElements>
    <a:clrScheme name="Egendefinert 3">
      <a:dk1>
        <a:srgbClr val="212121"/>
      </a:dk1>
      <a:lt1>
        <a:srgbClr val="FFFFFF"/>
      </a:lt1>
      <a:dk2>
        <a:srgbClr val="98694B"/>
      </a:dk2>
      <a:lt2>
        <a:srgbClr val="30575A"/>
      </a:lt2>
      <a:accent1>
        <a:srgbClr val="00ABB4"/>
      </a:accent1>
      <a:accent2>
        <a:srgbClr val="563958"/>
      </a:accent2>
      <a:accent3>
        <a:srgbClr val="B9A97E"/>
      </a:accent3>
      <a:accent4>
        <a:srgbClr val="AACCD1"/>
      </a:accent4>
      <a:accent5>
        <a:srgbClr val="D3E5E7"/>
      </a:accent5>
      <a:accent6>
        <a:srgbClr val="EAE7D4"/>
      </a:accent6>
      <a:hlink>
        <a:srgbClr val="00ABB4"/>
      </a:hlink>
      <a:folHlink>
        <a:srgbClr val="EAE7D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sjon2" id="{6AA913F4-AEB8-3245-8B47-220BE7C991DC}" vid="{4C7A1B59-BF32-7C4D-9C60-5AF896EFC563}"/>
    </a:ext>
  </a:extLst>
</a:theme>
</file>

<file path=ppt/theme/theme2.xml><?xml version="1.0" encoding="utf-8"?>
<a:theme xmlns:a="http://schemas.openxmlformats.org/drawingml/2006/main" name="Innhold">
  <a:themeElements>
    <a:clrScheme name="Custom 2">
      <a:dk1>
        <a:srgbClr val="212121"/>
      </a:dk1>
      <a:lt1>
        <a:srgbClr val="FFFFFF"/>
      </a:lt1>
      <a:dk2>
        <a:srgbClr val="98694B"/>
      </a:dk2>
      <a:lt2>
        <a:srgbClr val="30575A"/>
      </a:lt2>
      <a:accent1>
        <a:srgbClr val="00ABB4"/>
      </a:accent1>
      <a:accent2>
        <a:srgbClr val="563958"/>
      </a:accent2>
      <a:accent3>
        <a:srgbClr val="B9A97E"/>
      </a:accent3>
      <a:accent4>
        <a:srgbClr val="AACCD1"/>
      </a:accent4>
      <a:accent5>
        <a:srgbClr val="D3E5E7"/>
      </a:accent5>
      <a:accent6>
        <a:srgbClr val="EAE7D4"/>
      </a:accent6>
      <a:hlink>
        <a:srgbClr val="E2D4EA"/>
      </a:hlink>
      <a:folHlink>
        <a:srgbClr val="EAE7D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 sz="1100" dirty="0" smtClean="0">
            <a:solidFill>
              <a:schemeClr val="accent3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2" id="{6AA913F4-AEB8-3245-8B47-220BE7C991DC}" vid="{49EAD837-B007-1C48-97DB-FE2811115C10}"/>
    </a:ext>
  </a:extLst>
</a:theme>
</file>

<file path=ppt/theme/theme3.xml><?xml version="1.0" encoding="utf-8"?>
<a:theme xmlns:a="http://schemas.openxmlformats.org/drawingml/2006/main" name="1_Innhold">
  <a:themeElements>
    <a:clrScheme name="Custom 2">
      <a:dk1>
        <a:srgbClr val="212121"/>
      </a:dk1>
      <a:lt1>
        <a:srgbClr val="FFFFFF"/>
      </a:lt1>
      <a:dk2>
        <a:srgbClr val="98694B"/>
      </a:dk2>
      <a:lt2>
        <a:srgbClr val="30575A"/>
      </a:lt2>
      <a:accent1>
        <a:srgbClr val="00ABB4"/>
      </a:accent1>
      <a:accent2>
        <a:srgbClr val="563958"/>
      </a:accent2>
      <a:accent3>
        <a:srgbClr val="B9A97E"/>
      </a:accent3>
      <a:accent4>
        <a:srgbClr val="AACCD1"/>
      </a:accent4>
      <a:accent5>
        <a:srgbClr val="D3E5E7"/>
      </a:accent5>
      <a:accent6>
        <a:srgbClr val="EAE7D4"/>
      </a:accent6>
      <a:hlink>
        <a:srgbClr val="E2D4EA"/>
      </a:hlink>
      <a:folHlink>
        <a:srgbClr val="EAE7D4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lumMod val="95000"/>
          </a:schemeClr>
        </a:solidFill>
        <a:ln>
          <a:noFill/>
        </a:ln>
      </a:spPr>
      <a:bodyPr rtlCol="0" anchor="ctr"/>
      <a:lstStyle>
        <a:defPPr algn="ctr">
          <a:defRPr sz="1100" dirty="0" smtClean="0">
            <a:solidFill>
              <a:schemeClr val="accent3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sjon2" id="{6AA913F4-AEB8-3245-8B47-220BE7C991DC}" vid="{49EAD837-B007-1C48-97DB-FE2811115C10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49ab8b6-ff35-4a4f-9f18-9cef83ce6420"/>
    <NHO_DocumentProperty xmlns="f909def9-6662-4ec9-b2d2-41be86eee7c4">Internt</NHO_DocumentProperty>
    <ARENA_DocumentReference xmlns="f909def9-6662-4ec9-b2d2-41be86eee7c4" xsi:nil="true"/>
    <NHO_DocumentDate xmlns="f909def9-6662-4ec9-b2d2-41be86eee7c4" xsi:nil="true"/>
    <p8a47c7619634ae9930087b62d76e394 xmlns="f909def9-6662-4ec9-b2d2-41be86eee7c4">
      <Terms xmlns="http://schemas.microsoft.com/office/infopath/2007/PartnerControls"/>
    </p8a47c7619634ae9930087b62d76e394>
    <ARENA_DocumentRecipient xmlns="f909def9-6662-4ec9-b2d2-41be86eee7c4" xsi:nil="true"/>
    <TaxKeywordTaxHTField xmlns="749ab8b6-ff35-4a4f-9f18-9cef83ce6420">
      <Terms xmlns="http://schemas.microsoft.com/office/infopath/2007/PartnerControls"/>
    </TaxKeywordTaxHTField>
    <ARENA_DocumentSender xmlns="f909def9-6662-4ec9-b2d2-41be86eee7c4" xsi:nil="true"/>
    <NHO_DocumentStatus xmlns="f909def9-6662-4ec9-b2d2-41be86eee7c4">Under behandling</NHO_DocumentStatus>
    <c33924c3673147c88830f2707c1978bc xmlns="f909def9-6662-4ec9-b2d2-41be86eee7c4">
      <Terms xmlns="http://schemas.microsoft.com/office/infopath/2007/PartnerControls"/>
    </c33924c3673147c88830f2707c1978bc>
    <_dlc_DocId xmlns="4caef51f-96ac-471e-b3fb-3f27c24b1340">BERG01-1985814509-15753</_dlc_DocId>
    <_dlc_DocIdUrl xmlns="4caef51f-96ac-471e-b3fb-3f27c24b1340">
      <Url>https://nhosp.sharepoint.com/sites/Bergind/_layouts/15/DocIdRedir.aspx?ID=BERG01-1985814509-15753</Url>
      <Description>BERG01-1985814509-15753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5.xml><?xml version="1.0" encoding="utf-8"?>
<ct:contentTypeSchema xmlns:ct="http://schemas.microsoft.com/office/2006/metadata/contentType" xmlns:ma="http://schemas.microsoft.com/office/2006/metadata/properties/metaAttributes" ct:_="" ma:_="" ma:contentTypeName="Dokument - NHO Fellesskapet" ma:contentTypeID="0x01010024A2C8D6A070534B9CF4AD2589879B1E040100510D1AA93E1C7449A9E07A0C73C138E6" ma:contentTypeVersion="13" ma:contentTypeDescription="Opprett et nytt dokument." ma:contentTypeScope="" ma:versionID="87cde9ea9221701b9c40e3fbd5e72ced">
  <xsd:schema xmlns:xsd="http://www.w3.org/2001/XMLSchema" xmlns:xs="http://www.w3.org/2001/XMLSchema" xmlns:p="http://schemas.microsoft.com/office/2006/metadata/properties" xmlns:ns2="f909def9-6662-4ec9-b2d2-41be86eee7c4" xmlns:ns3="749ab8b6-ff35-4a4f-9f18-9cef83ce6420" xmlns:ns4="4caef51f-96ac-471e-b3fb-3f27c24b1340" targetNamespace="http://schemas.microsoft.com/office/2006/metadata/properties" ma:root="true" ma:fieldsID="b91a62e5ce307d6639345fdbaa6bd7af" ns2:_="" ns3:_="" ns4:_="">
    <xsd:import namespace="f909def9-6662-4ec9-b2d2-41be86eee7c4"/>
    <xsd:import namespace="749ab8b6-ff35-4a4f-9f18-9cef83ce6420"/>
    <xsd:import namespace="4caef51f-96ac-471e-b3fb-3f27c24b1340"/>
    <xsd:element name="properties">
      <xsd:complexType>
        <xsd:sequence>
          <xsd:element name="documentManagement">
            <xsd:complexType>
              <xsd:all>
                <xsd:element ref="ns2:NHO_DocumentStatus" minOccurs="0"/>
                <xsd:element ref="ns2:NHO_DocumentProperty" minOccurs="0"/>
                <xsd:element ref="ns2:NHO_DocumentDate" minOccurs="0"/>
                <xsd:element ref="ns2:c33924c3673147c88830f2707c1978bc" minOccurs="0"/>
                <xsd:element ref="ns3:TaxCatchAll" minOccurs="0"/>
                <xsd:element ref="ns3:TaxCatchAllLabel" minOccurs="0"/>
                <xsd:element ref="ns2:p8a47c7619634ae9930087b62d76e394" minOccurs="0"/>
                <xsd:element ref="ns3:TaxKeywordTaxHTField" minOccurs="0"/>
                <xsd:element ref="ns2:ARENA_DocumentReference" minOccurs="0"/>
                <xsd:element ref="ns2:ARENA_DocumentRecipient" minOccurs="0"/>
                <xsd:element ref="ns2:ARENA_DocumentSender" minOccurs="0"/>
                <xsd:element ref="ns4:_dlc_DocId" minOccurs="0"/>
                <xsd:element ref="ns4:_dlc_DocIdUrl" minOccurs="0"/>
                <xsd:element ref="ns4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909def9-6662-4ec9-b2d2-41be86eee7c4" elementFormDefault="qualified">
    <xsd:import namespace="http://schemas.microsoft.com/office/2006/documentManagement/types"/>
    <xsd:import namespace="http://schemas.microsoft.com/office/infopath/2007/PartnerControls"/>
    <xsd:element name="NHO_DocumentStatus" ma:index="8" nillable="true" ma:displayName="Status" ma:default="Under behandling" ma:description="Status" ma:format="Dropdown" ma:internalName="NHO_DocumentStatus" ma:readOnly="false">
      <xsd:simpleType>
        <xsd:restriction base="dms:Choice">
          <xsd:enumeration value="Under behandling"/>
          <xsd:enumeration value="Til fordeling"/>
          <xsd:enumeration value="Arkivert"/>
        </xsd:restriction>
      </xsd:simpleType>
    </xsd:element>
    <xsd:element name="NHO_DocumentProperty" ma:index="9" nillable="true" ma:displayName="Inn/ut/internt" ma:default="Internt" ma:description="Inn/ut/internt" ma:format="Dropdown" ma:internalName="NHO_DocumentProperty" ma:readOnly="false">
      <xsd:simpleType>
        <xsd:restriction base="dms:Choice">
          <xsd:enumeration value="Internt"/>
          <xsd:enumeration value="Ut"/>
          <xsd:enumeration value="Inn"/>
        </xsd:restriction>
      </xsd:simpleType>
    </xsd:element>
    <xsd:element name="NHO_DocumentDate" ma:index="10" nillable="true" ma:displayName="Dokumentdato" ma:description="Dokumentdato" ma:format="DateOnly" ma:internalName="NHO_DocumentDate" ma:readOnly="false">
      <xsd:simpleType>
        <xsd:restriction base="dms:DateTime"/>
      </xsd:simpleType>
    </xsd:element>
    <xsd:element name="c33924c3673147c88830f2707c1978bc" ma:index="11" nillable="true" ma:taxonomy="true" ma:internalName="c33924c3673147c88830f2707c1978bc" ma:taxonomyFieldName="NhoMmdCaseWorker" ma:displayName="Saksbehandler" ma:readOnly="false" ma:fieldId="{c33924c3-6731-47c8-8830-f2707c1978bc}" ma:sspId="9119b49b-2cc3-444e-b755-8692f4554da6" ma:termSetId="a75e361f-3881-449b-8e3a-eada1710eb3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8a47c7619634ae9930087b62d76e394" ma:index="15" nillable="true" ma:taxonomy="true" ma:internalName="p8a47c7619634ae9930087b62d76e394" ma:taxonomyFieldName="NHO_OrganisationUnit" ma:displayName="Organisasjonsenhet" ma:readOnly="false" ma:fieldId="{98a47c76-1963-4ae9-9300-87b62d76e394}" ma:sspId="9119b49b-2cc3-444e-b755-8692f4554da6" ma:termSetId="4686cc46-fb62-423b-8caf-c5de8864a4b0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ARENA_DocumentReference" ma:index="19" nillable="true" ma:displayName="Deres referanse" ma:description="Deres referanse" ma:internalName="ARENA_DocumentReference" ma:readOnly="false">
      <xsd:simpleType>
        <xsd:restriction base="dms:Text"/>
      </xsd:simpleType>
    </xsd:element>
    <xsd:element name="ARENA_DocumentRecipient" ma:index="20" nillable="true" ma:displayName="Mottaker" ma:description="Mottaker" ma:internalName="ARENA_DocumentRecipient" ma:readOnly="false">
      <xsd:simpleType>
        <xsd:restriction base="dms:Text"/>
      </xsd:simpleType>
    </xsd:element>
    <xsd:element name="ARENA_DocumentSender" ma:index="21" nillable="true" ma:displayName="Avsender" ma:description="Avsender" ma:internalName="ARENA_DocumentSender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9ab8b6-ff35-4a4f-9f18-9cef83ce6420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description="" ma:hidden="true" ma:list="{44fca311-b8ef-4907-915b-532a6756ec9a}" ma:internalName="TaxCatchAll" ma:showField="CatchAllData" ma:web="4caef51f-96ac-471e-b3fb-3f27c24b13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3" nillable="true" ma:displayName="Taxonomy Catch All Column1" ma:description="" ma:hidden="true" ma:list="{44fca311-b8ef-4907-915b-532a6756ec9a}" ma:internalName="TaxCatchAllLabel" ma:readOnly="true" ma:showField="CatchAllDataLabel" ma:web="4caef51f-96ac-471e-b3fb-3f27c24b13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KeywordTaxHTField" ma:index="17" nillable="true" ma:taxonomy="true" ma:internalName="TaxKeywordTaxHTField" ma:taxonomyFieldName="TaxKeyword" ma:displayName="Organisasjonsnøkkelord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aef51f-96ac-471e-b3fb-3f27c24b1340" elementFormDefault="qualified">
    <xsd:import namespace="http://schemas.microsoft.com/office/2006/documentManagement/types"/>
    <xsd:import namespace="http://schemas.microsoft.com/office/infopath/2007/PartnerControls"/>
    <xsd:element name="_dlc_DocId" ma:index="22" nillable="true" ma:displayName="Dokument-ID-verdi" ma:description="Verdien for dokument-IDen som er tilordnet elementet." ma:internalName="_dlc_DocId" ma:readOnly="true">
      <xsd:simpleType>
        <xsd:restriction base="dms:Text"/>
      </xsd:simpleType>
    </xsd:element>
    <xsd:element name="_dlc_DocIdUrl" ma:index="23" nillable="true" ma:displayName="Dokument-ID" ma:description="Fast kobling til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24" nillable="true" ma:displayName="Fast ID" ma:description="Behold IDen ved tillegging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6.xml><?xml version="1.0" encoding="utf-8"?>
<?mso-contentType ?>
<SharedContentType xmlns="Microsoft.SharePoint.Taxonomy.ContentTypeSync" SourceId="9119b49b-2cc3-444e-b755-8692f4554da6" ContentTypeId="0x01010024A2C8D6A070534B9CF4AD2589879B1E0401" PreviousValue="false"/>
</file>

<file path=customXml/itemProps1.xml><?xml version="1.0" encoding="utf-8"?>
<ds:datastoreItem xmlns:ds="http://schemas.openxmlformats.org/officeDocument/2006/customXml" ds:itemID="{CAC49BE2-C9FF-493E-A792-799A48B5FC15}">
  <ds:schemaRefs>
    <ds:schemaRef ds:uri="http://schemas.microsoft.com/office/2006/metadata/customXsn"/>
  </ds:schemaRefs>
</ds:datastoreItem>
</file>

<file path=customXml/itemProps2.xml><?xml version="1.0" encoding="utf-8"?>
<ds:datastoreItem xmlns:ds="http://schemas.openxmlformats.org/officeDocument/2006/customXml" ds:itemID="{9D2CB842-18D5-4EEF-9009-B0CAFCE7AC3E}">
  <ds:schemaRefs>
    <ds:schemaRef ds:uri="http://schemas.microsoft.com/sharepoint/v3"/>
    <ds:schemaRef ds:uri="http://purl.org/dc/elements/1.1/"/>
    <ds:schemaRef ds:uri="87aec4c0-62d1-48bf-86e9-81c800459505"/>
    <ds:schemaRef ds:uri="http://schemas.openxmlformats.org/package/2006/metadata/core-properties"/>
    <ds:schemaRef ds:uri="http://schemas.microsoft.com/office/2006/documentManagement/types"/>
    <ds:schemaRef ds:uri="793ad56b-b905-482f-99c7-e0ad214f35d2"/>
    <ds:schemaRef ds:uri="http://schemas.microsoft.com/office/2006/metadata/properties"/>
    <ds:schemaRef ds:uri="http://purl.org/dc/dcmitype/"/>
    <ds:schemaRef ds:uri="http://schemas.microsoft.com/office/infopath/2007/PartnerControls"/>
    <ds:schemaRef ds:uri="ba54f3e0-73ed-4d68-8492-6c80dbd7d4f3"/>
    <ds:schemaRef ds:uri="http://www.w3.org/XML/1998/namespace"/>
    <ds:schemaRef ds:uri="http://purl.org/dc/terms/"/>
    <ds:schemaRef ds:uri="749ab8b6-ff35-4a4f-9f18-9cef83ce6420"/>
    <ds:schemaRef ds:uri="f909def9-6662-4ec9-b2d2-41be86eee7c4"/>
    <ds:schemaRef ds:uri="4caef51f-96ac-471e-b3fb-3f27c24b1340"/>
  </ds:schemaRefs>
</ds:datastoreItem>
</file>

<file path=customXml/itemProps3.xml><?xml version="1.0" encoding="utf-8"?>
<ds:datastoreItem xmlns:ds="http://schemas.openxmlformats.org/officeDocument/2006/customXml" ds:itemID="{BB82CC63-55FC-4D22-9ED3-DB88AF6228E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6E534AD-5E1E-4289-AEB1-C7E5731FA2CA}">
  <ds:schemaRefs>
    <ds:schemaRef ds:uri="http://schemas.microsoft.com/sharepoint/events"/>
  </ds:schemaRefs>
</ds:datastoreItem>
</file>

<file path=customXml/itemProps5.xml><?xml version="1.0" encoding="utf-8"?>
<ds:datastoreItem xmlns:ds="http://schemas.openxmlformats.org/officeDocument/2006/customXml" ds:itemID="{20F47A22-7B42-48D1-AD41-74016BF392E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909def9-6662-4ec9-b2d2-41be86eee7c4"/>
    <ds:schemaRef ds:uri="749ab8b6-ff35-4a4f-9f18-9cef83ce6420"/>
    <ds:schemaRef ds:uri="4caef51f-96ac-471e-b3fb-3f27c24b134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6.xml><?xml version="1.0" encoding="utf-8"?>
<ds:datastoreItem xmlns:ds="http://schemas.openxmlformats.org/officeDocument/2006/customXml" ds:itemID="{64B8E69C-1877-4B3F-9F77-BB915BB055A6}">
  <ds:schemaRefs>
    <ds:schemaRef ds:uri="Microsoft.SharePoint.Taxonomy.ContentTypeSyn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1867</TotalTime>
  <Words>585</Words>
  <Application>Microsoft Office PowerPoint</Application>
  <PresentationFormat>Widescreen</PresentationFormat>
  <Paragraphs>126</Paragraphs>
  <Slides>24</Slides>
  <Notes>24</Notes>
  <HiddenSlides>0</HiddenSlides>
  <MMClips>0</MMClips>
  <ScaleCrop>false</ScaleCrop>
  <HeadingPairs>
    <vt:vector size="6" baseType="variant">
      <vt:variant>
        <vt:lpstr>Brukte skrifter</vt:lpstr>
      </vt:variant>
      <vt:variant>
        <vt:i4>7</vt:i4>
      </vt:variant>
      <vt:variant>
        <vt:lpstr>Tema</vt:lpstr>
      </vt:variant>
      <vt:variant>
        <vt:i4>3</vt:i4>
      </vt:variant>
      <vt:variant>
        <vt:lpstr>Lysbildetitler</vt:lpstr>
      </vt:variant>
      <vt:variant>
        <vt:i4>24</vt:i4>
      </vt:variant>
    </vt:vector>
  </HeadingPairs>
  <TitlesOfParts>
    <vt:vector size="34" baseType="lpstr">
      <vt:lpstr>Arial</vt:lpstr>
      <vt:lpstr>Calibri</vt:lpstr>
      <vt:lpstr>Calibri Light</vt:lpstr>
      <vt:lpstr>Constantia</vt:lpstr>
      <vt:lpstr>Courier New</vt:lpstr>
      <vt:lpstr>Helvetica Neue Light</vt:lpstr>
      <vt:lpstr>Wingdings</vt:lpstr>
      <vt:lpstr>Forside</vt:lpstr>
      <vt:lpstr>Innhold</vt:lpstr>
      <vt:lpstr>1_Innhold</vt:lpstr>
      <vt:lpstr>Mineralnæringen:  Byggeråstoff og Naturstein</vt:lpstr>
      <vt:lpstr>Agenda </vt:lpstr>
      <vt:lpstr> Byggeråstoff – tallenes tale 2019</vt:lpstr>
      <vt:lpstr> Naturstein – tallenes tale 2019</vt:lpstr>
      <vt:lpstr>PowerPoint-presentasjon</vt:lpstr>
      <vt:lpstr>PowerPoint-presentasjon</vt:lpstr>
      <vt:lpstr> Byggeråstoff – overskuddsmasser og § 3</vt:lpstr>
      <vt:lpstr> Byggeråstoff – utvinning fast fjell</vt:lpstr>
      <vt:lpstr>Prinsippskisse</vt:lpstr>
      <vt:lpstr>PowerPoint-presentasjon</vt:lpstr>
      <vt:lpstr>Byggeråstoff – utvinning løsmasser</vt:lpstr>
      <vt:lpstr>PowerPoint-presentasjon</vt:lpstr>
      <vt:lpstr>PowerPoint-presentasjon</vt:lpstr>
      <vt:lpstr>PowerPoint-presentasjon</vt:lpstr>
      <vt:lpstr> Naturstein – utvinning og overskuddsmasser</vt:lpstr>
      <vt:lpstr>PowerPoint-presentasjon</vt:lpstr>
      <vt:lpstr>PowerPoint-presentasjon</vt:lpstr>
      <vt:lpstr>PowerPoint-presentasjon</vt:lpstr>
      <vt:lpstr> Byggeråstoff og naturstein – Avslutning av uttak</vt:lpstr>
      <vt:lpstr>PowerPoint-presentasjon</vt:lpstr>
      <vt:lpstr> Byggeråstoff – Ressursutnyttelse og foredling</vt:lpstr>
      <vt:lpstr>Naturstein – Oppsummering verdikjede og viderebehandling</vt:lpstr>
      <vt:lpstr>PowerPoint-presentasjon</vt:lpstr>
      <vt:lpstr>Takk for oppmerksomheten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Presentasjon Maria Lauritzen 24. november</dc:title>
  <dc:creator>Trude Arntsen</dc:creator>
  <cp:lastModifiedBy>Eli Tho Holen</cp:lastModifiedBy>
  <cp:revision>148</cp:revision>
  <cp:lastPrinted>2020-11-23T14:13:07Z</cp:lastPrinted>
  <dcterms:created xsi:type="dcterms:W3CDTF">2020-08-04T10:47:16Z</dcterms:created>
  <dcterms:modified xsi:type="dcterms:W3CDTF">2021-01-06T08:30:31Z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0x01010024A2C8D6A070534B9CF4AD2589879B1E040100510D1AA93E1C7449A9E07A0C73C138E6</vt:lpwstr>
  </property>
  <property fmtid="{D5CDD505-2E9C-101B-9397-08002B2CF9AE}" pid="3" name="DssFunksjon">
    <vt:lpwstr/>
  </property>
  <property fmtid="{D5CDD505-2E9C-101B-9397-08002B2CF9AE}" pid="4" name="DssAvdeling">
    <vt:lpwstr>2;#Næringspolitisk avdeling (NP)|b6acbf52-cced-4986-93aa-1a20938f9d58</vt:lpwstr>
  </property>
  <property fmtid="{D5CDD505-2E9C-101B-9397-08002B2CF9AE}" pid="5" name="DssDepartement">
    <vt:lpwstr/>
  </property>
  <property fmtid="{D5CDD505-2E9C-101B-9397-08002B2CF9AE}" pid="6" name="DssRomtype">
    <vt:lpwstr/>
  </property>
  <property fmtid="{D5CDD505-2E9C-101B-9397-08002B2CF9AE}" pid="7" name="DssEmneord">
    <vt:lpwstr/>
  </property>
  <property fmtid="{D5CDD505-2E9C-101B-9397-08002B2CF9AE}" pid="8" name="_dlc_DocIdItemGuid">
    <vt:lpwstr>780f231a-75a8-4999-9452-bac9442216e3</vt:lpwstr>
  </property>
</Properties>
</file>