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  <p:sldId id="257" r:id="rId9"/>
    <p:sldId id="276" r:id="rId10"/>
    <p:sldId id="275" r:id="rId11"/>
    <p:sldId id="264" r:id="rId12"/>
    <p:sldId id="274" r:id="rId13"/>
    <p:sldId id="263" r:id="rId14"/>
    <p:sldId id="266" r:id="rId15"/>
    <p:sldId id="267" r:id="rId16"/>
    <p:sldId id="268" r:id="rId17"/>
    <p:sldId id="287" r:id="rId18"/>
    <p:sldId id="265" r:id="rId19"/>
    <p:sldId id="269" r:id="rId20"/>
    <p:sldId id="283" r:id="rId21"/>
    <p:sldId id="258" r:id="rId22"/>
    <p:sldId id="259" r:id="rId23"/>
    <p:sldId id="280" r:id="rId24"/>
    <p:sldId id="281" r:id="rId25"/>
    <p:sldId id="261" r:id="rId26"/>
    <p:sldId id="270" r:id="rId27"/>
    <p:sldId id="272" r:id="rId28"/>
    <p:sldId id="273" r:id="rId29"/>
    <p:sldId id="284" r:id="rId30"/>
    <p:sldId id="286" r:id="rId31"/>
    <p:sldId id="285" r:id="rId3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7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35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416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490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766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45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66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84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05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47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1F890-6759-4356-BA50-35C5E7FA62AD}" type="datetimeFigureOut">
              <a:rPr lang="fi-FI" smtClean="0"/>
              <a:t>6.1.2021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4AE48-604A-4E96-821E-80E1700994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16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Metallgruva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Förutsättningar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processen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174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Lastning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sortera</a:t>
            </a:r>
            <a:r>
              <a:rPr lang="fi-FI" dirty="0"/>
              <a:t> </a:t>
            </a:r>
            <a:r>
              <a:rPr lang="fi-FI" dirty="0" err="1"/>
              <a:t>malm</a:t>
            </a:r>
            <a:r>
              <a:rPr lang="fi-FI" dirty="0"/>
              <a:t>/</a:t>
            </a:r>
            <a:r>
              <a:rPr lang="fi-FI" dirty="0" err="1"/>
              <a:t>gråberg</a:t>
            </a:r>
            <a:r>
              <a:rPr lang="fi-FI" dirty="0"/>
              <a:t> i </a:t>
            </a:r>
            <a:r>
              <a:rPr lang="fi-FI" dirty="0" err="1"/>
              <a:t>gruvan</a:t>
            </a:r>
            <a:r>
              <a:rPr lang="fi-FI" dirty="0"/>
              <a:t>, </a:t>
            </a:r>
            <a:r>
              <a:rPr lang="fi-FI" dirty="0" err="1"/>
              <a:t>lämna</a:t>
            </a:r>
            <a:r>
              <a:rPr lang="fi-FI" dirty="0"/>
              <a:t> </a:t>
            </a:r>
            <a:r>
              <a:rPr lang="fi-FI" dirty="0" err="1"/>
              <a:t>gråberg</a:t>
            </a:r>
            <a:r>
              <a:rPr lang="fi-FI" dirty="0"/>
              <a:t>?</a:t>
            </a:r>
          </a:p>
          <a:p>
            <a:endParaRPr lang="fi-FI" dirty="0"/>
          </a:p>
          <a:p>
            <a:r>
              <a:rPr lang="fi-FI" b="1" dirty="0" err="1"/>
              <a:t>Effektivitet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skala</a:t>
            </a:r>
            <a:r>
              <a:rPr lang="fi-FI" dirty="0"/>
              <a:t> i </a:t>
            </a:r>
            <a:r>
              <a:rPr lang="fi-FI" dirty="0" err="1"/>
              <a:t>dagbrott</a:t>
            </a:r>
            <a:endParaRPr lang="fi-FI" dirty="0"/>
          </a:p>
          <a:p>
            <a:pPr lvl="1"/>
            <a:r>
              <a:rPr lang="fi-FI" dirty="0" err="1"/>
              <a:t>skopan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grävmaskin</a:t>
            </a:r>
            <a:r>
              <a:rPr lang="fi-FI" dirty="0"/>
              <a:t> </a:t>
            </a:r>
          </a:p>
          <a:p>
            <a:pPr lvl="1"/>
            <a:r>
              <a:rPr lang="fi-FI" dirty="0" err="1"/>
              <a:t>storlek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truckar</a:t>
            </a:r>
          </a:p>
          <a:p>
            <a:r>
              <a:rPr lang="fi-FI" dirty="0" err="1"/>
              <a:t>Effektivitet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planering</a:t>
            </a:r>
            <a:r>
              <a:rPr lang="fi-FI" dirty="0"/>
              <a:t>, </a:t>
            </a:r>
            <a:r>
              <a:rPr lang="fi-FI" dirty="0" err="1"/>
              <a:t>mobilitet</a:t>
            </a:r>
            <a:endParaRPr lang="fi-FI" dirty="0"/>
          </a:p>
          <a:p>
            <a:r>
              <a:rPr lang="fi-FI" dirty="0" err="1"/>
              <a:t>Bandtransport</a:t>
            </a:r>
            <a:endParaRPr lang="fi-FI" dirty="0"/>
          </a:p>
          <a:p>
            <a:r>
              <a:rPr lang="fi-FI" dirty="0" err="1"/>
              <a:t>Eldrivna</a:t>
            </a:r>
            <a:r>
              <a:rPr lang="fi-FI" dirty="0"/>
              <a:t> </a:t>
            </a:r>
            <a:r>
              <a:rPr lang="fi-FI" dirty="0" err="1"/>
              <a:t>maskiner</a:t>
            </a:r>
            <a:r>
              <a:rPr lang="fi-FI" dirty="0"/>
              <a:t> – </a:t>
            </a:r>
            <a:r>
              <a:rPr lang="fi-FI" dirty="0" err="1"/>
              <a:t>batteridrivna</a:t>
            </a:r>
            <a:r>
              <a:rPr lang="fi-FI" dirty="0"/>
              <a:t> </a:t>
            </a:r>
            <a:r>
              <a:rPr lang="fi-FI" dirty="0" err="1"/>
              <a:t>mest</a:t>
            </a:r>
            <a:r>
              <a:rPr lang="fi-FI" dirty="0"/>
              <a:t> </a:t>
            </a:r>
            <a:r>
              <a:rPr lang="fi-FI" dirty="0" err="1"/>
              <a:t>flexibla</a:t>
            </a:r>
            <a:endParaRPr lang="fi-FI" dirty="0"/>
          </a:p>
          <a:p>
            <a:pPr lvl="1"/>
            <a:r>
              <a:rPr lang="fi-FI" dirty="0" err="1"/>
              <a:t>Underjord</a:t>
            </a:r>
            <a:r>
              <a:rPr lang="fi-FI" dirty="0"/>
              <a:t>: </a:t>
            </a:r>
            <a:r>
              <a:rPr lang="fi-FI" dirty="0" err="1"/>
              <a:t>dieselmaskiner</a:t>
            </a:r>
            <a:r>
              <a:rPr lang="fi-FI" dirty="0"/>
              <a:t> </a:t>
            </a:r>
            <a:r>
              <a:rPr lang="fi-FI" dirty="0" err="1"/>
              <a:t>påverkar</a:t>
            </a:r>
            <a:r>
              <a:rPr lang="fi-FI" dirty="0"/>
              <a:t> </a:t>
            </a:r>
            <a:r>
              <a:rPr lang="fi-FI" dirty="0" err="1"/>
              <a:t>ventilationsbehov</a:t>
            </a:r>
            <a:endParaRPr lang="fi-FI" dirty="0"/>
          </a:p>
          <a:p>
            <a:r>
              <a:rPr lang="fi-FI" dirty="0" err="1"/>
              <a:t>Automation</a:t>
            </a:r>
            <a:r>
              <a:rPr lang="fi-FI" dirty="0"/>
              <a:t> – </a:t>
            </a:r>
            <a:r>
              <a:rPr lang="fi-FI" dirty="0" err="1"/>
              <a:t>fjärrstyrning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Gruvan</a:t>
            </a:r>
            <a:r>
              <a:rPr lang="fi-FI" dirty="0"/>
              <a:t>/</a:t>
            </a:r>
            <a:r>
              <a:rPr lang="fi-FI" dirty="0" err="1"/>
              <a:t>anrikningsverk</a:t>
            </a:r>
            <a:r>
              <a:rPr lang="fi-FI" dirty="0"/>
              <a:t> </a:t>
            </a:r>
            <a:r>
              <a:rPr lang="fi-FI" dirty="0" err="1"/>
              <a:t>kontakten</a:t>
            </a:r>
            <a:r>
              <a:rPr lang="fi-FI" dirty="0"/>
              <a:t> </a:t>
            </a:r>
            <a:r>
              <a:rPr lang="fi-FI" dirty="0" err="1"/>
              <a:t>ligger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krossen</a:t>
            </a:r>
            <a:r>
              <a:rPr lang="fi-FI" dirty="0"/>
              <a:t>, </a:t>
            </a:r>
            <a:r>
              <a:rPr lang="fi-FI" dirty="0" err="1"/>
              <a:t>ansvaret</a:t>
            </a:r>
            <a:r>
              <a:rPr lang="fi-FI" dirty="0"/>
              <a:t> </a:t>
            </a:r>
            <a:r>
              <a:rPr lang="fi-FI" dirty="0" err="1"/>
              <a:t>flyttas</a:t>
            </a:r>
            <a:r>
              <a:rPr lang="fi-FI" dirty="0"/>
              <a:t> </a:t>
            </a:r>
            <a:r>
              <a:rPr lang="fi-FI" dirty="0" err="1"/>
              <a:t>över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stenen</a:t>
            </a:r>
            <a:r>
              <a:rPr lang="fi-FI" dirty="0"/>
              <a:t> </a:t>
            </a:r>
            <a:r>
              <a:rPr lang="fi-FI" dirty="0" err="1"/>
              <a:t>faller</a:t>
            </a:r>
            <a:r>
              <a:rPr lang="fi-FI" dirty="0"/>
              <a:t> i </a:t>
            </a:r>
            <a:r>
              <a:rPr lang="fi-FI" dirty="0" err="1"/>
              <a:t>krossen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133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1" y="188717"/>
            <a:ext cx="10014857" cy="666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9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Gråberg</a:t>
            </a:r>
            <a:r>
              <a:rPr lang="fi-FI" dirty="0"/>
              <a:t> – </a:t>
            </a:r>
            <a:r>
              <a:rPr lang="fi-FI" dirty="0" err="1"/>
              <a:t>ofyndigt</a:t>
            </a:r>
            <a:r>
              <a:rPr lang="fi-FI" dirty="0"/>
              <a:t> </a:t>
            </a:r>
            <a:r>
              <a:rPr lang="fi-FI" dirty="0" err="1"/>
              <a:t>berg</a:t>
            </a:r>
            <a:r>
              <a:rPr lang="fi-FI" dirty="0"/>
              <a:t> – </a:t>
            </a:r>
            <a:r>
              <a:rPr lang="fi-FI" dirty="0" err="1"/>
              <a:t>avfall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Tippområden</a:t>
            </a:r>
            <a:endParaRPr lang="fi-FI" dirty="0"/>
          </a:p>
          <a:p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kvaliteter</a:t>
            </a:r>
            <a:r>
              <a:rPr lang="fi-FI" dirty="0"/>
              <a:t>? </a:t>
            </a:r>
          </a:p>
          <a:p>
            <a:r>
              <a:rPr lang="fi-FI" dirty="0" err="1"/>
              <a:t>Utnyttjande</a:t>
            </a:r>
            <a:endParaRPr lang="fi-FI" dirty="0"/>
          </a:p>
          <a:p>
            <a:pPr lvl="1"/>
            <a:r>
              <a:rPr lang="fi-FI" dirty="0" err="1"/>
              <a:t>Damm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vägbyggen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området</a:t>
            </a:r>
            <a:endParaRPr lang="fi-FI" dirty="0"/>
          </a:p>
          <a:p>
            <a:pPr lvl="1"/>
            <a:r>
              <a:rPr lang="fi-FI" dirty="0" err="1"/>
              <a:t>Utfyllnadsmaterial</a:t>
            </a:r>
            <a:r>
              <a:rPr lang="fi-FI" dirty="0"/>
              <a:t> – </a:t>
            </a:r>
            <a:r>
              <a:rPr lang="fi-FI" dirty="0" err="1"/>
              <a:t>underjord</a:t>
            </a:r>
            <a:r>
              <a:rPr lang="fi-FI" dirty="0"/>
              <a:t>/</a:t>
            </a:r>
            <a:r>
              <a:rPr lang="fi-FI" dirty="0" err="1"/>
              <a:t>dagbrott</a:t>
            </a:r>
            <a:endParaRPr lang="fi-FI" dirty="0"/>
          </a:p>
          <a:p>
            <a:pPr lvl="1"/>
            <a:r>
              <a:rPr lang="fi-FI" dirty="0" err="1"/>
              <a:t>Kommersiella</a:t>
            </a:r>
            <a:r>
              <a:rPr lang="fi-FI" dirty="0"/>
              <a:t> </a:t>
            </a:r>
            <a:r>
              <a:rPr lang="fi-FI" dirty="0" err="1"/>
              <a:t>möjligheter</a:t>
            </a:r>
            <a:r>
              <a:rPr lang="fi-FI" dirty="0"/>
              <a:t>, </a:t>
            </a:r>
            <a:r>
              <a:rPr lang="fi-FI" dirty="0" err="1"/>
              <a:t>beror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egenskaper</a:t>
            </a:r>
            <a:endParaRPr lang="fi-FI" dirty="0"/>
          </a:p>
          <a:p>
            <a:pPr lvl="1"/>
            <a:endParaRPr lang="fi-FI" dirty="0"/>
          </a:p>
          <a:p>
            <a:r>
              <a:rPr lang="fi-FI" b="1" dirty="0" err="1"/>
              <a:t>Visuell</a:t>
            </a:r>
            <a:r>
              <a:rPr lang="fi-FI" b="1" dirty="0"/>
              <a:t> </a:t>
            </a:r>
            <a:r>
              <a:rPr lang="fi-FI" b="1" dirty="0" err="1"/>
              <a:t>påverkan</a:t>
            </a:r>
            <a:r>
              <a:rPr lang="fi-FI" b="1" dirty="0"/>
              <a:t>, </a:t>
            </a:r>
            <a:r>
              <a:rPr lang="fi-FI" b="1" dirty="0" err="1"/>
              <a:t>miljöpåverkan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15058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Krossning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i-FI" b="1" dirty="0" err="1"/>
              <a:t>Till</a:t>
            </a:r>
            <a:r>
              <a:rPr lang="fi-FI" b="1" dirty="0"/>
              <a:t> </a:t>
            </a:r>
            <a:r>
              <a:rPr lang="fi-FI" b="1" dirty="0" err="1"/>
              <a:t>mindre</a:t>
            </a:r>
            <a:r>
              <a:rPr lang="fi-FI" b="1" dirty="0"/>
              <a:t> </a:t>
            </a:r>
            <a:r>
              <a:rPr lang="fi-FI" b="1" dirty="0" err="1"/>
              <a:t>styckefall</a:t>
            </a:r>
            <a:endParaRPr lang="fi-FI" b="1" dirty="0"/>
          </a:p>
          <a:p>
            <a:r>
              <a:rPr lang="fi-FI" dirty="0" err="1"/>
              <a:t>Kräver</a:t>
            </a:r>
            <a:r>
              <a:rPr lang="fi-FI" b="1" dirty="0"/>
              <a:t> </a:t>
            </a:r>
            <a:r>
              <a:rPr lang="fi-FI" b="1" dirty="0" err="1"/>
              <a:t>energi</a:t>
            </a:r>
            <a:endParaRPr lang="fi-FI" b="1" dirty="0"/>
          </a:p>
          <a:p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nära</a:t>
            </a:r>
            <a:r>
              <a:rPr lang="fi-FI" dirty="0"/>
              <a:t> </a:t>
            </a:r>
            <a:r>
              <a:rPr lang="fi-FI" dirty="0" err="1"/>
              <a:t>brytning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minimera</a:t>
            </a:r>
            <a:r>
              <a:rPr lang="fi-FI" dirty="0"/>
              <a:t> </a:t>
            </a:r>
            <a:r>
              <a:rPr lang="fi-FI" dirty="0" err="1"/>
              <a:t>trucktransport</a:t>
            </a:r>
            <a:r>
              <a:rPr lang="fi-FI" dirty="0"/>
              <a:t>, </a:t>
            </a:r>
            <a:r>
              <a:rPr lang="fi-FI" dirty="0" err="1"/>
              <a:t>mobila</a:t>
            </a:r>
            <a:r>
              <a:rPr lang="fi-FI" dirty="0"/>
              <a:t> </a:t>
            </a:r>
            <a:r>
              <a:rPr lang="fi-FI" dirty="0" err="1"/>
              <a:t>krossanläggningar</a:t>
            </a:r>
            <a:r>
              <a:rPr lang="fi-FI" dirty="0"/>
              <a:t> </a:t>
            </a:r>
            <a:r>
              <a:rPr lang="fi-FI" dirty="0" err="1"/>
              <a:t>finns</a:t>
            </a:r>
            <a:endParaRPr lang="fi-FI" dirty="0"/>
          </a:p>
          <a:p>
            <a:r>
              <a:rPr lang="fi-FI" dirty="0"/>
              <a:t>Olika </a:t>
            </a:r>
            <a:r>
              <a:rPr lang="fi-FI" dirty="0" err="1"/>
              <a:t>typer</a:t>
            </a:r>
            <a:r>
              <a:rPr lang="fi-FI" dirty="0"/>
              <a:t> av </a:t>
            </a:r>
            <a:r>
              <a:rPr lang="fi-FI" dirty="0" err="1"/>
              <a:t>krossar</a:t>
            </a:r>
            <a:endParaRPr lang="fi-FI" dirty="0"/>
          </a:p>
          <a:p>
            <a:r>
              <a:rPr lang="fi-FI" dirty="0" err="1"/>
              <a:t>Över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transportsystemet</a:t>
            </a:r>
            <a:r>
              <a:rPr lang="fi-FI" dirty="0"/>
              <a:t>: </a:t>
            </a:r>
            <a:r>
              <a:rPr lang="fi-FI" dirty="0" err="1"/>
              <a:t>bandet</a:t>
            </a:r>
            <a:r>
              <a:rPr lang="fi-FI" dirty="0"/>
              <a:t>, </a:t>
            </a:r>
            <a:r>
              <a:rPr lang="fi-FI" dirty="0" err="1"/>
              <a:t>skippar</a:t>
            </a:r>
            <a:r>
              <a:rPr lang="fi-FI" dirty="0"/>
              <a:t> – </a:t>
            </a:r>
            <a:r>
              <a:rPr lang="fi-FI" dirty="0" err="1"/>
              <a:t>malm</a:t>
            </a:r>
            <a:r>
              <a:rPr lang="fi-FI" dirty="0"/>
              <a:t> </a:t>
            </a:r>
            <a:r>
              <a:rPr lang="fi-FI" dirty="0" err="1"/>
              <a:t>vidare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</a:t>
            </a:r>
            <a:r>
              <a:rPr lang="fi-FI" dirty="0" err="1"/>
              <a:t>anrikning</a:t>
            </a:r>
            <a:endParaRPr lang="fi-FI" dirty="0"/>
          </a:p>
          <a:p>
            <a:r>
              <a:rPr lang="fi-FI" b="1" dirty="0"/>
              <a:t>Mellanlager</a:t>
            </a:r>
            <a:r>
              <a:rPr lang="fi-FI" dirty="0"/>
              <a:t>,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rymmer</a:t>
            </a:r>
            <a:r>
              <a:rPr lang="fi-FI" dirty="0"/>
              <a:t> </a:t>
            </a:r>
            <a:r>
              <a:rPr lang="fi-FI" dirty="0" err="1"/>
              <a:t>berg</a:t>
            </a:r>
            <a:r>
              <a:rPr lang="fi-FI" dirty="0"/>
              <a:t> för </a:t>
            </a:r>
            <a:r>
              <a:rPr lang="fi-FI" dirty="0" err="1"/>
              <a:t>någon</a:t>
            </a:r>
            <a:r>
              <a:rPr lang="fi-FI" dirty="0"/>
              <a:t> </a:t>
            </a:r>
            <a:r>
              <a:rPr lang="fi-FI" dirty="0" err="1"/>
              <a:t>dag</a:t>
            </a:r>
            <a:r>
              <a:rPr lang="fi-FI" dirty="0"/>
              <a:t> (</a:t>
            </a:r>
            <a:r>
              <a:rPr lang="fi-FI" dirty="0" err="1"/>
              <a:t>säkerhet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</a:t>
            </a:r>
            <a:r>
              <a:rPr lang="fi-FI" dirty="0" err="1"/>
              <a:t>störningar</a:t>
            </a:r>
            <a:r>
              <a:rPr lang="fi-FI" dirty="0"/>
              <a:t>) – </a:t>
            </a:r>
            <a:r>
              <a:rPr lang="fi-FI" dirty="0" err="1"/>
              <a:t>ger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möjlighet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b="1" dirty="0" err="1"/>
              <a:t>mixa</a:t>
            </a:r>
            <a:r>
              <a:rPr lang="fi-FI" b="1" dirty="0"/>
              <a:t> </a:t>
            </a:r>
            <a:r>
              <a:rPr lang="fi-FI" b="1" dirty="0" err="1"/>
              <a:t>olika</a:t>
            </a:r>
            <a:r>
              <a:rPr lang="fi-FI" b="1" dirty="0"/>
              <a:t> </a:t>
            </a:r>
            <a:r>
              <a:rPr lang="fi-FI" b="1" dirty="0" err="1"/>
              <a:t>malmer</a:t>
            </a:r>
            <a:r>
              <a:rPr lang="fi-FI" b="1" dirty="0"/>
              <a:t> </a:t>
            </a:r>
            <a:r>
              <a:rPr lang="fi-FI" dirty="0"/>
              <a:t>för ett </a:t>
            </a:r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homogent</a:t>
            </a:r>
            <a:r>
              <a:rPr lang="fi-FI" dirty="0"/>
              <a:t> </a:t>
            </a:r>
            <a:r>
              <a:rPr lang="fi-FI" dirty="0" err="1"/>
              <a:t>materialflöde</a:t>
            </a:r>
            <a:r>
              <a:rPr lang="fi-FI" dirty="0"/>
              <a:t> in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kvarnar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653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Anrikning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Syftet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utöka</a:t>
            </a:r>
            <a:r>
              <a:rPr lang="fi-FI" dirty="0"/>
              <a:t> </a:t>
            </a:r>
            <a:r>
              <a:rPr lang="fi-FI" dirty="0" err="1"/>
              <a:t>halten</a:t>
            </a:r>
            <a:r>
              <a:rPr lang="fi-FI" dirty="0"/>
              <a:t> av </a:t>
            </a:r>
            <a:r>
              <a:rPr lang="fi-FI" dirty="0" err="1"/>
              <a:t>värdemineraler</a:t>
            </a:r>
            <a:r>
              <a:rPr lang="fi-FI" dirty="0"/>
              <a:t> i </a:t>
            </a:r>
            <a:r>
              <a:rPr lang="fi-FI" dirty="0" err="1"/>
              <a:t>produkten</a:t>
            </a:r>
            <a:r>
              <a:rPr lang="fi-FI" dirty="0"/>
              <a:t>, </a:t>
            </a:r>
            <a:r>
              <a:rPr lang="fi-FI" b="1" dirty="0"/>
              <a:t>separera</a:t>
            </a:r>
            <a:r>
              <a:rPr lang="fi-FI" dirty="0"/>
              <a:t> </a:t>
            </a:r>
            <a:r>
              <a:rPr lang="fi-FI" dirty="0" err="1"/>
              <a:t>ofyndiga</a:t>
            </a:r>
            <a:r>
              <a:rPr lang="fi-FI" dirty="0"/>
              <a:t> </a:t>
            </a:r>
            <a:r>
              <a:rPr lang="fi-FI" dirty="0" err="1"/>
              <a:t>mineraler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de </a:t>
            </a:r>
            <a:r>
              <a:rPr lang="fi-FI" dirty="0" err="1"/>
              <a:t>värdefulla</a:t>
            </a:r>
            <a:endParaRPr lang="fi-FI" dirty="0"/>
          </a:p>
          <a:p>
            <a:r>
              <a:rPr lang="fi-FI" dirty="0"/>
              <a:t>Separera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värdemineraler</a:t>
            </a:r>
            <a:r>
              <a:rPr lang="fi-FI" dirty="0"/>
              <a:t> i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produkter</a:t>
            </a:r>
            <a:endParaRPr lang="fi-FI" dirty="0"/>
          </a:p>
          <a:p>
            <a:pPr lvl="1"/>
            <a:r>
              <a:rPr lang="fi-FI" dirty="0"/>
              <a:t>T ex </a:t>
            </a:r>
            <a:r>
              <a:rPr lang="fi-FI" dirty="0" err="1"/>
              <a:t>till</a:t>
            </a:r>
            <a:r>
              <a:rPr lang="fi-FI" dirty="0"/>
              <a:t> en </a:t>
            </a:r>
            <a:r>
              <a:rPr lang="fi-FI" dirty="0" err="1"/>
              <a:t>koncentrat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endast</a:t>
            </a:r>
            <a:r>
              <a:rPr lang="fi-FI" dirty="0"/>
              <a:t> en </a:t>
            </a:r>
            <a:r>
              <a:rPr lang="fi-FI" dirty="0" err="1"/>
              <a:t>metall</a:t>
            </a:r>
            <a:r>
              <a:rPr lang="fi-FI" dirty="0"/>
              <a:t> i  </a:t>
            </a:r>
            <a:r>
              <a:rPr lang="fi-FI" dirty="0" err="1"/>
              <a:t>och</a:t>
            </a:r>
            <a:r>
              <a:rPr lang="fi-FI" dirty="0"/>
              <a:t> annan </a:t>
            </a:r>
            <a:r>
              <a:rPr lang="fi-FI" dirty="0" err="1"/>
              <a:t>koncentrat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blandning</a:t>
            </a:r>
            <a:r>
              <a:rPr lang="fi-FI" dirty="0"/>
              <a:t> av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metaller</a:t>
            </a:r>
            <a:r>
              <a:rPr lang="fi-FI" dirty="0"/>
              <a:t>/</a:t>
            </a:r>
            <a:r>
              <a:rPr lang="fi-FI" dirty="0" err="1"/>
              <a:t>värdeämnen</a:t>
            </a:r>
            <a:r>
              <a:rPr lang="fi-FI" dirty="0"/>
              <a:t>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0080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Malning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Frigörning av </a:t>
            </a:r>
            <a:r>
              <a:rPr lang="fi-FI" dirty="0" err="1"/>
              <a:t>mineraler</a:t>
            </a:r>
            <a:r>
              <a:rPr lang="fi-FI" dirty="0"/>
              <a:t> – </a:t>
            </a:r>
            <a:r>
              <a:rPr lang="fi-FI" dirty="0" err="1"/>
              <a:t>frimalningsgrad</a:t>
            </a:r>
            <a:r>
              <a:rPr lang="fi-FI" dirty="0"/>
              <a:t>, </a:t>
            </a:r>
            <a:r>
              <a:rPr lang="fi-FI" dirty="0" err="1"/>
              <a:t>korn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består</a:t>
            </a:r>
            <a:r>
              <a:rPr lang="fi-FI" dirty="0"/>
              <a:t> av </a:t>
            </a:r>
            <a:r>
              <a:rPr lang="fi-FI" dirty="0" err="1"/>
              <a:t>endast</a:t>
            </a:r>
            <a:r>
              <a:rPr lang="fi-FI" dirty="0"/>
              <a:t> en </a:t>
            </a:r>
            <a:r>
              <a:rPr lang="fi-FI" dirty="0" err="1"/>
              <a:t>mineral</a:t>
            </a:r>
            <a:endParaRPr lang="fi-FI" dirty="0"/>
          </a:p>
          <a:p>
            <a:r>
              <a:rPr lang="fi-FI" dirty="0" err="1"/>
              <a:t>Nerbrytning</a:t>
            </a:r>
            <a:r>
              <a:rPr lang="fi-FI" dirty="0"/>
              <a:t> av </a:t>
            </a:r>
            <a:r>
              <a:rPr lang="fi-FI" dirty="0" err="1"/>
              <a:t>stenar</a:t>
            </a:r>
            <a:r>
              <a:rPr lang="fi-FI" dirty="0"/>
              <a:t> </a:t>
            </a:r>
            <a:r>
              <a:rPr lang="fi-FI" dirty="0" err="1"/>
              <a:t>kräver</a:t>
            </a:r>
            <a:r>
              <a:rPr lang="fi-FI" dirty="0"/>
              <a:t>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energi</a:t>
            </a:r>
            <a:r>
              <a:rPr lang="fi-FI" dirty="0"/>
              <a:t> –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försöker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optimera</a:t>
            </a:r>
            <a:r>
              <a:rPr lang="fi-FI" dirty="0"/>
              <a:t> </a:t>
            </a:r>
            <a:r>
              <a:rPr lang="fi-FI" dirty="0" err="1"/>
              <a:t>sprängningen</a:t>
            </a:r>
            <a:r>
              <a:rPr lang="fi-FI" dirty="0"/>
              <a:t> i </a:t>
            </a:r>
            <a:r>
              <a:rPr lang="fi-FI" dirty="0" err="1"/>
              <a:t>gruvan</a:t>
            </a:r>
            <a:endParaRPr lang="fi-FI" dirty="0"/>
          </a:p>
          <a:p>
            <a:r>
              <a:rPr lang="fi-FI" dirty="0" err="1"/>
              <a:t>Kvarnar</a:t>
            </a:r>
            <a:endParaRPr lang="fi-FI" dirty="0"/>
          </a:p>
          <a:p>
            <a:pPr lvl="1"/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malkroppar</a:t>
            </a:r>
            <a:r>
              <a:rPr lang="fi-FI" dirty="0"/>
              <a:t>: </a:t>
            </a:r>
            <a:r>
              <a:rPr lang="fi-FI" dirty="0" err="1"/>
              <a:t>autogen</a:t>
            </a:r>
            <a:endParaRPr lang="fi-FI" dirty="0"/>
          </a:p>
          <a:p>
            <a:pPr lvl="1"/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malkroppar</a:t>
            </a:r>
            <a:r>
              <a:rPr lang="fi-FI" dirty="0"/>
              <a:t>: </a:t>
            </a:r>
          </a:p>
          <a:p>
            <a:pPr lvl="2"/>
            <a:r>
              <a:rPr lang="fi-FI" dirty="0" err="1"/>
              <a:t>semiautogen</a:t>
            </a:r>
            <a:endParaRPr lang="fi-FI" dirty="0"/>
          </a:p>
          <a:p>
            <a:pPr lvl="2"/>
            <a:r>
              <a:rPr lang="fi-FI" dirty="0" err="1"/>
              <a:t>Kulor</a:t>
            </a:r>
            <a:endParaRPr lang="fi-FI" dirty="0"/>
          </a:p>
          <a:p>
            <a:pPr lvl="2"/>
            <a:r>
              <a:rPr lang="fi-FI" dirty="0" err="1"/>
              <a:t>Stång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220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Separering</a:t>
            </a:r>
            <a:r>
              <a:rPr lang="fi-FI" dirty="0"/>
              <a:t>: </a:t>
            </a:r>
            <a:r>
              <a:rPr lang="fi-FI" dirty="0" err="1"/>
              <a:t>flotation</a:t>
            </a:r>
            <a:r>
              <a:rPr lang="fi-FI" dirty="0"/>
              <a:t>, </a:t>
            </a:r>
            <a:r>
              <a:rPr lang="fi-FI" dirty="0" err="1"/>
              <a:t>magnetisk</a:t>
            </a:r>
            <a:r>
              <a:rPr lang="fi-FI" dirty="0"/>
              <a:t>, </a:t>
            </a:r>
            <a:r>
              <a:rPr lang="fi-FI" dirty="0" err="1"/>
              <a:t>gravimetrisk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Utnyttjar </a:t>
            </a:r>
            <a:r>
              <a:rPr lang="fi-FI" dirty="0" err="1"/>
              <a:t>mineralens</a:t>
            </a:r>
            <a:r>
              <a:rPr lang="fi-FI" dirty="0"/>
              <a:t> </a:t>
            </a:r>
            <a:r>
              <a:rPr lang="fi-FI" dirty="0" err="1"/>
              <a:t>fysikaliska</a:t>
            </a:r>
            <a:r>
              <a:rPr lang="fi-FI" dirty="0"/>
              <a:t> </a:t>
            </a:r>
            <a:r>
              <a:rPr lang="fi-FI" dirty="0" err="1"/>
              <a:t>egenskaper</a:t>
            </a:r>
            <a:r>
              <a:rPr lang="fi-FI" dirty="0"/>
              <a:t> (– </a:t>
            </a:r>
            <a:r>
              <a:rPr lang="fi-FI" dirty="0" err="1"/>
              <a:t>hydrofil-hydrofob</a:t>
            </a:r>
            <a:r>
              <a:rPr lang="fi-FI" dirty="0"/>
              <a:t>), </a:t>
            </a:r>
            <a:r>
              <a:rPr lang="fi-FI" dirty="0" err="1"/>
              <a:t>vikt</a:t>
            </a:r>
            <a:r>
              <a:rPr lang="fi-FI" dirty="0"/>
              <a:t>, </a:t>
            </a:r>
            <a:r>
              <a:rPr lang="fi-FI" dirty="0" err="1"/>
              <a:t>magnetism</a:t>
            </a:r>
            <a:endParaRPr lang="fi-FI" dirty="0"/>
          </a:p>
          <a:p>
            <a:r>
              <a:rPr lang="fi-FI" dirty="0" err="1"/>
              <a:t>Frigjorda</a:t>
            </a:r>
            <a:r>
              <a:rPr lang="fi-FI" dirty="0"/>
              <a:t> </a:t>
            </a:r>
            <a:r>
              <a:rPr lang="fi-FI" dirty="0" err="1"/>
              <a:t>korn</a:t>
            </a:r>
            <a:r>
              <a:rPr lang="fi-FI" dirty="0"/>
              <a:t> (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)</a:t>
            </a:r>
          </a:p>
          <a:p>
            <a:r>
              <a:rPr lang="fi-FI" dirty="0"/>
              <a:t>I </a:t>
            </a:r>
            <a:r>
              <a:rPr lang="fi-FI" dirty="0" err="1"/>
              <a:t>flotationsceller</a:t>
            </a:r>
            <a:endParaRPr lang="fi-FI" dirty="0"/>
          </a:p>
          <a:p>
            <a:pPr lvl="1"/>
            <a:r>
              <a:rPr lang="fi-FI" dirty="0" err="1"/>
              <a:t>Kemikalier</a:t>
            </a:r>
            <a:r>
              <a:rPr lang="fi-FI" dirty="0"/>
              <a:t> </a:t>
            </a:r>
          </a:p>
          <a:p>
            <a:pPr lvl="1"/>
            <a:r>
              <a:rPr lang="fi-FI" dirty="0" err="1"/>
              <a:t>Skumm</a:t>
            </a:r>
            <a:r>
              <a:rPr lang="fi-FI" dirty="0"/>
              <a:t>,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drar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sig</a:t>
            </a:r>
            <a:r>
              <a:rPr lang="fi-FI" dirty="0"/>
              <a:t> </a:t>
            </a:r>
            <a:r>
              <a:rPr lang="fi-FI" dirty="0" err="1"/>
              <a:t>mineraler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trycka</a:t>
            </a:r>
            <a:r>
              <a:rPr lang="fi-FI" dirty="0"/>
              <a:t> </a:t>
            </a:r>
            <a:r>
              <a:rPr lang="fi-FI" dirty="0" err="1"/>
              <a:t>ner</a:t>
            </a:r>
            <a:r>
              <a:rPr lang="fi-FI" dirty="0"/>
              <a:t>, </a:t>
            </a:r>
            <a:r>
              <a:rPr lang="fi-FI" dirty="0" err="1"/>
              <a:t>sedimentera</a:t>
            </a:r>
            <a:endParaRPr lang="fi-FI" dirty="0"/>
          </a:p>
          <a:p>
            <a:pPr lvl="1"/>
            <a:r>
              <a:rPr lang="fi-FI" dirty="0" err="1"/>
              <a:t>Separering</a:t>
            </a:r>
            <a:r>
              <a:rPr lang="fi-FI" dirty="0"/>
              <a:t> av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fraktioner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hjälp</a:t>
            </a:r>
            <a:r>
              <a:rPr lang="fi-FI" dirty="0"/>
              <a:t> av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kemikalier</a:t>
            </a:r>
            <a:endParaRPr lang="fi-FI" dirty="0"/>
          </a:p>
          <a:p>
            <a:pPr marL="457200" lvl="1" indent="0">
              <a:buNone/>
            </a:pPr>
            <a:r>
              <a:rPr lang="fi-FI" dirty="0"/>
              <a:t>	-&gt;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koncentrat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förs</a:t>
            </a:r>
            <a:r>
              <a:rPr lang="fi-FI" dirty="0"/>
              <a:t> </a:t>
            </a:r>
            <a:r>
              <a:rPr lang="fi-FI" dirty="0" err="1"/>
              <a:t>vidare</a:t>
            </a:r>
            <a:r>
              <a:rPr lang="fi-FI" dirty="0"/>
              <a:t> </a:t>
            </a:r>
          </a:p>
          <a:p>
            <a:r>
              <a:rPr lang="fi-FI" dirty="0"/>
              <a:t>Magnetit (Fe3O4) – </a:t>
            </a:r>
            <a:r>
              <a:rPr lang="fi-FI" dirty="0" err="1"/>
              <a:t>magnetisk</a:t>
            </a:r>
            <a:r>
              <a:rPr lang="fi-FI" dirty="0"/>
              <a:t>, lätt </a:t>
            </a:r>
            <a:r>
              <a:rPr lang="fi-FI" dirty="0" err="1"/>
              <a:t>att</a:t>
            </a:r>
            <a:r>
              <a:rPr lang="fi-FI" dirty="0"/>
              <a:t> separera</a:t>
            </a:r>
          </a:p>
          <a:p>
            <a:r>
              <a:rPr lang="fi-FI" dirty="0" err="1"/>
              <a:t>Hematit</a:t>
            </a:r>
            <a:r>
              <a:rPr lang="fi-FI" dirty="0"/>
              <a:t> (Fe2O3) ”</a:t>
            </a:r>
            <a:r>
              <a:rPr lang="fi-FI" dirty="0" err="1"/>
              <a:t>blodsten</a:t>
            </a:r>
            <a:r>
              <a:rPr lang="fi-FI" dirty="0"/>
              <a:t>”, </a:t>
            </a:r>
            <a:r>
              <a:rPr lang="fi-FI" dirty="0" err="1"/>
              <a:t>tung</a:t>
            </a:r>
            <a:endParaRPr lang="fi-FI" dirty="0"/>
          </a:p>
          <a:p>
            <a:r>
              <a:rPr lang="fi-FI" dirty="0"/>
              <a:t>T ex </a:t>
            </a:r>
            <a:r>
              <a:rPr lang="fi-FI" dirty="0" err="1"/>
              <a:t>guld</a:t>
            </a:r>
            <a:r>
              <a:rPr lang="fi-FI" dirty="0"/>
              <a:t>, </a:t>
            </a:r>
            <a:r>
              <a:rPr lang="fi-FI" dirty="0" err="1"/>
              <a:t>tung</a:t>
            </a:r>
            <a:r>
              <a:rPr lang="fi-FI" dirty="0"/>
              <a:t> </a:t>
            </a:r>
            <a:r>
              <a:rPr lang="fi-FI" dirty="0" err="1"/>
              <a:t>ämne</a:t>
            </a:r>
            <a:r>
              <a:rPr lang="fi-FI" dirty="0"/>
              <a:t>, </a:t>
            </a:r>
            <a:r>
              <a:rPr lang="fi-FI" dirty="0" err="1"/>
              <a:t>separation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ske</a:t>
            </a:r>
            <a:r>
              <a:rPr lang="fi-FI" dirty="0"/>
              <a:t>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kemikalier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hjälp</a:t>
            </a:r>
            <a:r>
              <a:rPr lang="fi-FI" dirty="0"/>
              <a:t> av </a:t>
            </a:r>
            <a:r>
              <a:rPr lang="fi-FI" dirty="0" err="1"/>
              <a:t>viktskillnaden</a:t>
            </a:r>
            <a:endParaRPr lang="fi-FI" dirty="0"/>
          </a:p>
          <a:p>
            <a:pPr lvl="1"/>
            <a:r>
              <a:rPr lang="fi-FI" dirty="0" err="1"/>
              <a:t>Vaskning</a:t>
            </a:r>
            <a:r>
              <a:rPr lang="fi-FI" dirty="0"/>
              <a:t> - </a:t>
            </a:r>
            <a:r>
              <a:rPr lang="fi-FI" dirty="0" err="1"/>
              <a:t>skakbord</a:t>
            </a:r>
            <a:r>
              <a:rPr lang="fi-FI" dirty="0"/>
              <a:t> mm</a:t>
            </a:r>
          </a:p>
          <a:p>
            <a:r>
              <a:rPr lang="fi-FI" dirty="0" err="1"/>
              <a:t>Vart</a:t>
            </a:r>
            <a:r>
              <a:rPr lang="fi-FI" dirty="0"/>
              <a:t> </a:t>
            </a:r>
            <a:r>
              <a:rPr lang="fi-FI" dirty="0" err="1"/>
              <a:t>hamnar</a:t>
            </a:r>
            <a:r>
              <a:rPr lang="fi-FI" dirty="0"/>
              <a:t> </a:t>
            </a:r>
            <a:r>
              <a:rPr lang="fi-FI" b="1" dirty="0" err="1"/>
              <a:t>flotationskemikalierna</a:t>
            </a:r>
            <a:r>
              <a:rPr lang="fi-FI" dirty="0"/>
              <a:t>, hur </a:t>
            </a:r>
            <a:r>
              <a:rPr lang="fi-FI" dirty="0" err="1"/>
              <a:t>stora</a:t>
            </a:r>
            <a:r>
              <a:rPr lang="fi-FI" dirty="0"/>
              <a:t> halter, hur </a:t>
            </a:r>
            <a:r>
              <a:rPr lang="fi-FI" dirty="0" err="1"/>
              <a:t>bryts</a:t>
            </a:r>
            <a:r>
              <a:rPr lang="fi-FI" dirty="0"/>
              <a:t> </a:t>
            </a:r>
            <a:r>
              <a:rPr lang="fi-FI" dirty="0" err="1"/>
              <a:t>dom</a:t>
            </a:r>
            <a:r>
              <a:rPr lang="fi-FI" dirty="0"/>
              <a:t> </a:t>
            </a:r>
            <a:r>
              <a:rPr lang="fi-FI" dirty="0" err="1"/>
              <a:t>ner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59858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Lakning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Syanidlakning</a:t>
            </a:r>
            <a:r>
              <a:rPr lang="fi-FI" dirty="0"/>
              <a:t> för </a:t>
            </a:r>
            <a:r>
              <a:rPr lang="fi-FI" dirty="0" err="1"/>
              <a:t>guld</a:t>
            </a:r>
            <a:endParaRPr lang="fi-FI" dirty="0"/>
          </a:p>
          <a:p>
            <a:r>
              <a:rPr lang="fi-FI" dirty="0" err="1"/>
              <a:t>Görs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kontrollerade</a:t>
            </a:r>
            <a:r>
              <a:rPr lang="fi-FI" dirty="0"/>
              <a:t> </a:t>
            </a:r>
            <a:r>
              <a:rPr lang="fi-FI" dirty="0" err="1"/>
              <a:t>former</a:t>
            </a:r>
            <a:endParaRPr lang="fi-FI" dirty="0"/>
          </a:p>
          <a:p>
            <a:r>
              <a:rPr lang="fi-FI" dirty="0" err="1"/>
              <a:t>Guldkoncentrat</a:t>
            </a:r>
            <a:r>
              <a:rPr lang="fi-FI" dirty="0"/>
              <a:t> </a:t>
            </a:r>
            <a:r>
              <a:rPr lang="fi-FI" dirty="0" err="1"/>
              <a:t>löses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sedan </a:t>
            </a:r>
            <a:r>
              <a:rPr lang="fi-FI" dirty="0" err="1"/>
              <a:t>fällas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ren</a:t>
            </a:r>
            <a:r>
              <a:rPr lang="fi-FI" dirty="0"/>
              <a:t> </a:t>
            </a:r>
            <a:r>
              <a:rPr lang="fi-FI" dirty="0" err="1"/>
              <a:t>guld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Dåligt</a:t>
            </a:r>
            <a:r>
              <a:rPr lang="fi-FI" dirty="0"/>
              <a:t> </a:t>
            </a:r>
            <a:r>
              <a:rPr lang="fi-FI" dirty="0" err="1"/>
              <a:t>rykte</a:t>
            </a:r>
            <a:r>
              <a:rPr lang="fi-FI" dirty="0"/>
              <a:t>, </a:t>
            </a:r>
            <a:r>
              <a:rPr lang="fi-FI" dirty="0" err="1"/>
              <a:t>miljörisker</a:t>
            </a:r>
            <a:r>
              <a:rPr lang="fi-FI" dirty="0"/>
              <a:t>, </a:t>
            </a:r>
            <a:r>
              <a:rPr lang="fi-FI" dirty="0" err="1"/>
              <a:t>dammolyckan</a:t>
            </a:r>
            <a:r>
              <a:rPr lang="fi-FI" dirty="0"/>
              <a:t> i  </a:t>
            </a:r>
            <a:r>
              <a:rPr lang="fi-FI" dirty="0" err="1"/>
              <a:t>Rumänien</a:t>
            </a:r>
            <a:r>
              <a:rPr lang="fi-FI" dirty="0"/>
              <a:t> </a:t>
            </a:r>
            <a:r>
              <a:rPr lang="fi-FI" dirty="0" err="1"/>
              <a:t>år</a:t>
            </a:r>
            <a:r>
              <a:rPr lang="fi-FI" dirty="0"/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700661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Biolakning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Bakteriedriven</a:t>
            </a:r>
            <a:r>
              <a:rPr lang="fi-FI" dirty="0"/>
              <a:t> </a:t>
            </a:r>
            <a:r>
              <a:rPr lang="fi-FI" dirty="0" err="1"/>
              <a:t>process</a:t>
            </a:r>
            <a:endParaRPr lang="fi-FI" dirty="0"/>
          </a:p>
          <a:p>
            <a:r>
              <a:rPr lang="fi-FI" dirty="0" err="1"/>
              <a:t>Kostnadseffektiv</a:t>
            </a:r>
            <a:r>
              <a:rPr lang="fi-FI" dirty="0"/>
              <a:t> </a:t>
            </a:r>
          </a:p>
          <a:p>
            <a:r>
              <a:rPr lang="fi-FI" dirty="0" err="1"/>
              <a:t>Malmen</a:t>
            </a:r>
            <a:r>
              <a:rPr lang="fi-FI" dirty="0"/>
              <a:t> </a:t>
            </a:r>
            <a:r>
              <a:rPr lang="fi-FI" dirty="0" err="1"/>
              <a:t>mals</a:t>
            </a:r>
            <a:r>
              <a:rPr lang="fi-FI" dirty="0"/>
              <a:t> </a:t>
            </a:r>
            <a:r>
              <a:rPr lang="fi-FI" dirty="0" err="1"/>
              <a:t>ner</a:t>
            </a:r>
            <a:r>
              <a:rPr lang="fi-FI" dirty="0"/>
              <a:t>, </a:t>
            </a:r>
            <a:r>
              <a:rPr lang="fi-FI" dirty="0" err="1"/>
              <a:t>rullas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kulor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stackas</a:t>
            </a:r>
            <a:r>
              <a:rPr lang="fi-FI" dirty="0"/>
              <a:t> i </a:t>
            </a:r>
            <a:r>
              <a:rPr lang="fi-FI" dirty="0" err="1"/>
              <a:t>högar</a:t>
            </a:r>
            <a:r>
              <a:rPr lang="fi-FI" dirty="0"/>
              <a:t> – </a:t>
            </a:r>
            <a:r>
              <a:rPr lang="fi-FI" dirty="0" err="1"/>
              <a:t>bakterieverksamhet</a:t>
            </a:r>
            <a:r>
              <a:rPr lang="fi-FI" dirty="0"/>
              <a:t> </a:t>
            </a:r>
            <a:r>
              <a:rPr lang="fi-FI" dirty="0" err="1"/>
              <a:t>löser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metaller</a:t>
            </a:r>
            <a:r>
              <a:rPr lang="fi-FI" dirty="0"/>
              <a:t> i </a:t>
            </a:r>
            <a:r>
              <a:rPr lang="fi-FI" dirty="0" err="1"/>
              <a:t>vätska</a:t>
            </a:r>
            <a:r>
              <a:rPr lang="fi-FI" dirty="0"/>
              <a:t> i </a:t>
            </a:r>
            <a:r>
              <a:rPr lang="fi-FI" dirty="0" err="1"/>
              <a:t>förmånliga</a:t>
            </a:r>
            <a:r>
              <a:rPr lang="fi-FI" dirty="0"/>
              <a:t> </a:t>
            </a:r>
            <a:r>
              <a:rPr lang="fi-FI" dirty="0" err="1"/>
              <a:t>omständigheter</a:t>
            </a:r>
            <a:r>
              <a:rPr lang="fi-FI" dirty="0"/>
              <a:t> (</a:t>
            </a:r>
            <a:r>
              <a:rPr lang="fi-FI" dirty="0" err="1"/>
              <a:t>syre</a:t>
            </a:r>
            <a:r>
              <a:rPr lang="fi-FI" dirty="0"/>
              <a:t>, </a:t>
            </a:r>
            <a:r>
              <a:rPr lang="fi-FI" dirty="0" err="1"/>
              <a:t>svavelsyra</a:t>
            </a:r>
            <a:r>
              <a:rPr lang="fi-FI" dirty="0"/>
              <a:t>, </a:t>
            </a:r>
            <a:r>
              <a:rPr lang="fi-FI" dirty="0" err="1"/>
              <a:t>värme</a:t>
            </a:r>
            <a:r>
              <a:rPr lang="fi-FI" dirty="0"/>
              <a:t>),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tar</a:t>
            </a:r>
            <a:r>
              <a:rPr lang="fi-FI" dirty="0"/>
              <a:t> </a:t>
            </a:r>
            <a:r>
              <a:rPr lang="fi-FI" dirty="0" err="1"/>
              <a:t>tid</a:t>
            </a:r>
            <a:endParaRPr lang="fi-FI" dirty="0"/>
          </a:p>
          <a:p>
            <a:r>
              <a:rPr lang="fi-FI" dirty="0" err="1"/>
              <a:t>Vätskan</a:t>
            </a:r>
            <a:r>
              <a:rPr lang="fi-FI" dirty="0"/>
              <a:t> </a:t>
            </a:r>
            <a:r>
              <a:rPr lang="fi-FI" dirty="0" err="1"/>
              <a:t>leds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verket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metaller</a:t>
            </a:r>
            <a:r>
              <a:rPr lang="fi-FI" dirty="0"/>
              <a:t> </a:t>
            </a:r>
            <a:r>
              <a:rPr lang="fi-FI" dirty="0" err="1"/>
              <a:t>fälls</a:t>
            </a:r>
            <a:r>
              <a:rPr lang="fi-FI" dirty="0"/>
              <a:t> </a:t>
            </a:r>
            <a:r>
              <a:rPr lang="fi-FI" dirty="0" err="1"/>
              <a:t>ut</a:t>
            </a:r>
            <a:endParaRPr lang="fi-FI" dirty="0"/>
          </a:p>
          <a:p>
            <a:r>
              <a:rPr lang="fi-FI" dirty="0" err="1"/>
              <a:t>Produkt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kemisk</a:t>
            </a:r>
            <a:r>
              <a:rPr lang="fi-FI" dirty="0"/>
              <a:t> </a:t>
            </a:r>
            <a:r>
              <a:rPr lang="fi-FI" dirty="0" err="1"/>
              <a:t>fällning</a:t>
            </a:r>
            <a:endParaRPr lang="fi-FI" dirty="0"/>
          </a:p>
          <a:p>
            <a:r>
              <a:rPr lang="fi-FI" dirty="0" err="1"/>
              <a:t>Terrafames</a:t>
            </a:r>
            <a:r>
              <a:rPr lang="fi-FI" dirty="0"/>
              <a:t> Talvivaara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närmaste</a:t>
            </a:r>
            <a:r>
              <a:rPr lang="fi-FI" dirty="0"/>
              <a:t> </a:t>
            </a:r>
            <a:r>
              <a:rPr lang="fi-FI" dirty="0" err="1"/>
              <a:t>exempel</a:t>
            </a:r>
            <a:r>
              <a:rPr lang="fi-FI" dirty="0"/>
              <a:t> (</a:t>
            </a:r>
            <a:r>
              <a:rPr lang="fi-FI" dirty="0" err="1"/>
              <a:t>Ni</a:t>
            </a:r>
            <a:r>
              <a:rPr lang="fi-FI" dirty="0"/>
              <a:t>, </a:t>
            </a:r>
            <a:r>
              <a:rPr lang="fi-FI" dirty="0" err="1"/>
              <a:t>Zn</a:t>
            </a:r>
            <a:r>
              <a:rPr lang="fi-FI" dirty="0"/>
              <a:t>, </a:t>
            </a:r>
            <a:r>
              <a:rPr lang="fi-FI" dirty="0" err="1"/>
              <a:t>Cu</a:t>
            </a:r>
            <a:r>
              <a:rPr lang="fi-FI" dirty="0"/>
              <a:t>, mm)</a:t>
            </a:r>
          </a:p>
        </p:txBody>
      </p:sp>
    </p:spTree>
    <p:extLst>
      <p:ext uri="{BB962C8B-B14F-4D97-AF65-F5344CB8AC3E}">
        <p14:creationId xmlns:p14="http://schemas.microsoft.com/office/powerpoint/2010/main" val="3118530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Koncentrat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pellets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Fin </a:t>
            </a:r>
            <a:r>
              <a:rPr lang="fi-FI" dirty="0" err="1"/>
              <a:t>pulver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ökat</a:t>
            </a:r>
            <a:r>
              <a:rPr lang="fi-FI" dirty="0"/>
              <a:t> </a:t>
            </a:r>
            <a:r>
              <a:rPr lang="fi-FI" dirty="0" err="1"/>
              <a:t>värdeämnehalt</a:t>
            </a:r>
            <a:endParaRPr lang="fi-FI" dirty="0"/>
          </a:p>
          <a:p>
            <a:pPr lvl="1"/>
            <a:r>
              <a:rPr lang="fi-FI" dirty="0"/>
              <a:t>T ex </a:t>
            </a:r>
            <a:r>
              <a:rPr lang="fi-FI" dirty="0" err="1"/>
              <a:t>koppar</a:t>
            </a:r>
            <a:r>
              <a:rPr lang="fi-FI" dirty="0"/>
              <a:t> </a:t>
            </a:r>
            <a:r>
              <a:rPr lang="fi-FI" dirty="0" err="1"/>
              <a:t>ca</a:t>
            </a:r>
            <a:r>
              <a:rPr lang="fi-FI" dirty="0"/>
              <a:t> 25-30%</a:t>
            </a:r>
          </a:p>
          <a:p>
            <a:pPr lvl="1"/>
            <a:r>
              <a:rPr lang="fi-FI" dirty="0" err="1"/>
              <a:t>Innehåller</a:t>
            </a:r>
            <a:r>
              <a:rPr lang="fi-FI" dirty="0"/>
              <a:t> </a:t>
            </a:r>
            <a:r>
              <a:rPr lang="fi-FI" dirty="0" err="1"/>
              <a:t>alltså</a:t>
            </a:r>
            <a:r>
              <a:rPr lang="fi-FI" dirty="0"/>
              <a:t> </a:t>
            </a:r>
            <a:r>
              <a:rPr lang="fi-FI" dirty="0" err="1"/>
              <a:t>fortfarande</a:t>
            </a:r>
            <a:r>
              <a:rPr lang="fi-FI" dirty="0"/>
              <a:t> </a:t>
            </a:r>
            <a:r>
              <a:rPr lang="fi-FI" dirty="0" err="1"/>
              <a:t>över</a:t>
            </a:r>
            <a:r>
              <a:rPr lang="fi-FI" dirty="0"/>
              <a:t> 50%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mineraler</a:t>
            </a:r>
            <a:endParaRPr lang="fi-FI" dirty="0"/>
          </a:p>
          <a:p>
            <a:r>
              <a:rPr lang="fi-FI" dirty="0" err="1"/>
              <a:t>Säljbart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världsmarknad</a:t>
            </a:r>
            <a:endParaRPr lang="fi-FI" dirty="0"/>
          </a:p>
          <a:p>
            <a:r>
              <a:rPr lang="fi-FI" dirty="0" err="1"/>
              <a:t>Måste</a:t>
            </a:r>
            <a:r>
              <a:rPr lang="fi-FI" dirty="0"/>
              <a:t> </a:t>
            </a:r>
            <a:r>
              <a:rPr lang="fi-FI" dirty="0" err="1"/>
              <a:t>passa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förädlingsprocessen</a:t>
            </a:r>
            <a:r>
              <a:rPr lang="fi-FI" dirty="0"/>
              <a:t> i </a:t>
            </a:r>
            <a:r>
              <a:rPr lang="fi-FI" dirty="0" err="1"/>
              <a:t>smeltvärket</a:t>
            </a:r>
            <a:endParaRPr lang="fi-FI" dirty="0"/>
          </a:p>
          <a:p>
            <a:r>
              <a:rPr lang="fi-FI" dirty="0" err="1"/>
              <a:t>Skadliga</a:t>
            </a:r>
            <a:r>
              <a:rPr lang="fi-FI" dirty="0"/>
              <a:t> </a:t>
            </a:r>
            <a:r>
              <a:rPr lang="fi-FI" dirty="0" err="1"/>
              <a:t>ämnen</a:t>
            </a:r>
            <a:r>
              <a:rPr lang="fi-FI" dirty="0"/>
              <a:t>? </a:t>
            </a:r>
            <a:r>
              <a:rPr lang="fi-FI" dirty="0" err="1"/>
              <a:t>Straffavgift</a:t>
            </a:r>
            <a:r>
              <a:rPr lang="fi-FI" dirty="0"/>
              <a:t>?</a:t>
            </a:r>
          </a:p>
          <a:p>
            <a:endParaRPr lang="fi-FI" dirty="0"/>
          </a:p>
          <a:p>
            <a:r>
              <a:rPr lang="fi-FI" dirty="0" err="1"/>
              <a:t>Pellets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rullade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brända</a:t>
            </a:r>
            <a:r>
              <a:rPr lang="fi-FI" dirty="0"/>
              <a:t> </a:t>
            </a:r>
            <a:r>
              <a:rPr lang="fi-FI" dirty="0" err="1"/>
              <a:t>kulor</a:t>
            </a:r>
            <a:r>
              <a:rPr lang="fi-FI" dirty="0"/>
              <a:t> av </a:t>
            </a:r>
            <a:r>
              <a:rPr lang="fi-FI" dirty="0" err="1"/>
              <a:t>finmalen</a:t>
            </a:r>
            <a:r>
              <a:rPr lang="fi-FI" dirty="0"/>
              <a:t> </a:t>
            </a:r>
            <a:r>
              <a:rPr lang="fi-FI" dirty="0" err="1"/>
              <a:t>järnmineral</a:t>
            </a:r>
            <a:r>
              <a:rPr lang="fi-FI" dirty="0"/>
              <a:t>, </a:t>
            </a:r>
            <a:r>
              <a:rPr lang="fi-FI" dirty="0" err="1"/>
              <a:t>tillsattsämnen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bindemedel</a:t>
            </a:r>
            <a:r>
              <a:rPr lang="fi-FI" dirty="0"/>
              <a:t> – </a:t>
            </a:r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värdefull</a:t>
            </a:r>
            <a:r>
              <a:rPr lang="fi-FI" dirty="0"/>
              <a:t> </a:t>
            </a:r>
            <a:r>
              <a:rPr lang="fi-FI" dirty="0" err="1"/>
              <a:t>än</a:t>
            </a:r>
            <a:r>
              <a:rPr lang="fi-FI" dirty="0"/>
              <a:t> </a:t>
            </a:r>
            <a:r>
              <a:rPr lang="fi-FI" dirty="0" err="1"/>
              <a:t>fines</a:t>
            </a:r>
            <a:r>
              <a:rPr lang="fi-FI" dirty="0"/>
              <a:t>, </a:t>
            </a:r>
            <a:r>
              <a:rPr lang="fi-FI" dirty="0" err="1"/>
              <a:t>finmalen</a:t>
            </a:r>
            <a:r>
              <a:rPr lang="fi-FI" dirty="0"/>
              <a:t> </a:t>
            </a:r>
            <a:r>
              <a:rPr lang="fi-FI" dirty="0" err="1"/>
              <a:t>järnmineral</a:t>
            </a:r>
            <a:endParaRPr lang="fi-FI" dirty="0"/>
          </a:p>
          <a:p>
            <a:r>
              <a:rPr lang="fi-FI" dirty="0" err="1"/>
              <a:t>Utveckling</a:t>
            </a:r>
            <a:r>
              <a:rPr lang="fi-FI" dirty="0"/>
              <a:t> av </a:t>
            </a:r>
            <a:r>
              <a:rPr lang="fi-FI" dirty="0" err="1"/>
              <a:t>pellets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främja</a:t>
            </a:r>
            <a:r>
              <a:rPr lang="fi-FI" dirty="0"/>
              <a:t> </a:t>
            </a:r>
            <a:r>
              <a:rPr lang="fi-FI" dirty="0" err="1"/>
              <a:t>masugnens</a:t>
            </a:r>
            <a:r>
              <a:rPr lang="fi-FI" dirty="0"/>
              <a:t> funktion</a:t>
            </a:r>
          </a:p>
        </p:txBody>
      </p:sp>
    </p:spTree>
    <p:extLst>
      <p:ext uri="{BB962C8B-B14F-4D97-AF65-F5344CB8AC3E}">
        <p14:creationId xmlns:p14="http://schemas.microsoft.com/office/powerpoint/2010/main" val="67021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Grundfrågor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Malmtyp</a:t>
            </a:r>
            <a:r>
              <a:rPr lang="fi-FI" dirty="0"/>
              <a:t> </a:t>
            </a:r>
          </a:p>
          <a:p>
            <a:r>
              <a:rPr lang="fi-FI" dirty="0" err="1"/>
              <a:t>Malmkroppens</a:t>
            </a:r>
            <a:r>
              <a:rPr lang="fi-FI" dirty="0"/>
              <a:t> </a:t>
            </a:r>
            <a:r>
              <a:rPr lang="fi-FI" dirty="0" err="1"/>
              <a:t>läge</a:t>
            </a:r>
            <a:endParaRPr lang="fi-FI" dirty="0"/>
          </a:p>
          <a:p>
            <a:r>
              <a:rPr lang="fi-FI" dirty="0" err="1"/>
              <a:t>Brytningsmetod</a:t>
            </a:r>
            <a:endParaRPr lang="fi-FI" dirty="0"/>
          </a:p>
          <a:p>
            <a:pPr lvl="1"/>
            <a:r>
              <a:rPr lang="fi-FI" dirty="0" err="1"/>
              <a:t>Dagbrott</a:t>
            </a:r>
            <a:endParaRPr lang="fi-FI" dirty="0"/>
          </a:p>
          <a:p>
            <a:pPr lvl="1"/>
            <a:r>
              <a:rPr lang="fi-FI" dirty="0" err="1"/>
              <a:t>Underjord</a:t>
            </a:r>
            <a:endParaRPr lang="fi-FI" dirty="0"/>
          </a:p>
          <a:p>
            <a:r>
              <a:rPr lang="fi-FI" dirty="0" err="1"/>
              <a:t>Anrikning</a:t>
            </a:r>
            <a:endParaRPr lang="fi-FI" dirty="0"/>
          </a:p>
          <a:p>
            <a:pPr lvl="1"/>
            <a:r>
              <a:rPr lang="fi-FI" dirty="0" err="1"/>
              <a:t>Metod</a:t>
            </a:r>
            <a:endParaRPr lang="fi-FI" dirty="0"/>
          </a:p>
          <a:p>
            <a:pPr lvl="1"/>
            <a:r>
              <a:rPr lang="fi-FI" dirty="0" err="1"/>
              <a:t>Läge</a:t>
            </a:r>
            <a:r>
              <a:rPr lang="fi-FI" dirty="0"/>
              <a:t> (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gropen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anrikning</a:t>
            </a:r>
            <a:r>
              <a:rPr lang="fi-FI" dirty="0"/>
              <a:t> </a:t>
            </a:r>
            <a:r>
              <a:rPr lang="fi-FI" dirty="0" err="1"/>
              <a:t>annanstans</a:t>
            </a:r>
            <a:r>
              <a:rPr lang="fi-FI" dirty="0"/>
              <a:t>?)</a:t>
            </a:r>
          </a:p>
          <a:p>
            <a:endParaRPr lang="fi-FI" dirty="0"/>
          </a:p>
          <a:p>
            <a:r>
              <a:rPr lang="fi-FI" dirty="0" err="1"/>
              <a:t>Efterbehandling</a:t>
            </a:r>
            <a:r>
              <a:rPr lang="fi-FI" dirty="0"/>
              <a:t> av </a:t>
            </a:r>
            <a:r>
              <a:rPr lang="fi-FI" dirty="0" err="1"/>
              <a:t>området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7409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Deponering</a:t>
            </a:r>
            <a:r>
              <a:rPr lang="fi-FI" dirty="0"/>
              <a:t> av </a:t>
            </a:r>
            <a:r>
              <a:rPr lang="fi-FI" dirty="0" err="1"/>
              <a:t>avfallssand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delen</a:t>
            </a:r>
            <a:r>
              <a:rPr lang="fi-FI" dirty="0"/>
              <a:t> av </a:t>
            </a:r>
            <a:r>
              <a:rPr lang="fi-FI" dirty="0" err="1"/>
              <a:t>finmalen</a:t>
            </a:r>
            <a:r>
              <a:rPr lang="fi-FI" dirty="0"/>
              <a:t> </a:t>
            </a:r>
            <a:r>
              <a:rPr lang="fi-FI" dirty="0" err="1"/>
              <a:t>malm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hamnar</a:t>
            </a:r>
            <a:r>
              <a:rPr lang="fi-FI" dirty="0"/>
              <a:t> i </a:t>
            </a:r>
            <a:r>
              <a:rPr lang="fi-FI" dirty="0" err="1"/>
              <a:t>koncentrat</a:t>
            </a:r>
            <a:r>
              <a:rPr lang="fi-FI" dirty="0"/>
              <a:t> </a:t>
            </a:r>
            <a:r>
              <a:rPr lang="fi-FI" dirty="0" err="1"/>
              <a:t>pumpas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sandmagasinet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fjorden</a:t>
            </a:r>
            <a:endParaRPr lang="fi-FI" dirty="0"/>
          </a:p>
          <a:p>
            <a:r>
              <a:rPr lang="fi-FI" b="1" dirty="0" err="1"/>
              <a:t>Gruvdammar</a:t>
            </a:r>
            <a:r>
              <a:rPr lang="fi-FI" b="1" dirty="0"/>
              <a:t> </a:t>
            </a:r>
            <a:r>
              <a:rPr lang="fi-FI" b="1" dirty="0" err="1"/>
              <a:t>är</a:t>
            </a:r>
            <a:r>
              <a:rPr lang="fi-FI" b="1" dirty="0"/>
              <a:t> </a:t>
            </a:r>
            <a:r>
              <a:rPr lang="fi-FI" b="1" dirty="0" err="1"/>
              <a:t>mest</a:t>
            </a:r>
            <a:r>
              <a:rPr lang="fi-FI" b="1" dirty="0"/>
              <a:t> </a:t>
            </a:r>
            <a:r>
              <a:rPr lang="fi-FI" b="1" dirty="0" err="1"/>
              <a:t>riskfylld</a:t>
            </a:r>
            <a:r>
              <a:rPr lang="fi-FI" b="1" dirty="0"/>
              <a:t> del i </a:t>
            </a:r>
            <a:r>
              <a:rPr lang="fi-FI" b="1" dirty="0" err="1"/>
              <a:t>gruvproduktion</a:t>
            </a:r>
            <a:r>
              <a:rPr lang="fi-FI" dirty="0"/>
              <a:t>! Stora/</a:t>
            </a:r>
            <a:r>
              <a:rPr lang="fi-FI" dirty="0" err="1"/>
              <a:t>alvarliga</a:t>
            </a:r>
            <a:r>
              <a:rPr lang="fi-FI" dirty="0"/>
              <a:t> </a:t>
            </a:r>
            <a:r>
              <a:rPr lang="fi-FI" dirty="0" err="1"/>
              <a:t>olyckor</a:t>
            </a:r>
            <a:r>
              <a:rPr lang="fi-FI" dirty="0"/>
              <a:t>!</a:t>
            </a:r>
          </a:p>
          <a:p>
            <a:r>
              <a:rPr lang="fi-FI" dirty="0" err="1"/>
              <a:t>Mineralpartiklar</a:t>
            </a:r>
            <a:r>
              <a:rPr lang="fi-FI" dirty="0"/>
              <a:t> </a:t>
            </a:r>
            <a:r>
              <a:rPr lang="fi-FI" dirty="0" err="1"/>
              <a:t>sedimenterar</a:t>
            </a:r>
            <a:endParaRPr lang="fi-FI" dirty="0"/>
          </a:p>
          <a:p>
            <a:r>
              <a:rPr lang="fi-FI" dirty="0" err="1"/>
              <a:t>Sanden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</a:t>
            </a:r>
            <a:r>
              <a:rPr lang="fi-FI" dirty="0" err="1"/>
              <a:t>vattentäckt</a:t>
            </a:r>
            <a:r>
              <a:rPr lang="fi-FI" dirty="0"/>
              <a:t>, </a:t>
            </a:r>
            <a:r>
              <a:rPr lang="fi-FI" dirty="0" err="1"/>
              <a:t>kontakten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luft</a:t>
            </a:r>
            <a:r>
              <a:rPr lang="fi-FI" dirty="0"/>
              <a:t> </a:t>
            </a:r>
            <a:r>
              <a:rPr lang="fi-FI" dirty="0" err="1"/>
              <a:t>undviks</a:t>
            </a:r>
            <a:endParaRPr lang="fi-FI" dirty="0"/>
          </a:p>
          <a:p>
            <a:r>
              <a:rPr lang="fi-FI" dirty="0" err="1"/>
              <a:t>Potential</a:t>
            </a:r>
            <a:r>
              <a:rPr lang="fi-FI" dirty="0"/>
              <a:t> </a:t>
            </a:r>
            <a:r>
              <a:rPr lang="fi-FI" dirty="0" err="1"/>
              <a:t>reserv</a:t>
            </a:r>
            <a:r>
              <a:rPr lang="fi-FI" dirty="0"/>
              <a:t> för </a:t>
            </a:r>
            <a:r>
              <a:rPr lang="fi-FI" dirty="0" err="1"/>
              <a:t>råmaterialer</a:t>
            </a:r>
            <a:endParaRPr lang="fi-FI" dirty="0"/>
          </a:p>
          <a:p>
            <a:r>
              <a:rPr lang="fi-FI" dirty="0" err="1"/>
              <a:t>Efterbehandling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land</a:t>
            </a:r>
            <a:r>
              <a:rPr lang="fi-FI" dirty="0"/>
              <a:t> </a:t>
            </a:r>
            <a:r>
              <a:rPr lang="fi-FI" dirty="0" err="1"/>
              <a:t>oftast</a:t>
            </a:r>
            <a:r>
              <a:rPr lang="fi-FI" dirty="0"/>
              <a:t> </a:t>
            </a:r>
            <a:r>
              <a:rPr lang="fi-FI" dirty="0" err="1"/>
              <a:t>täckning</a:t>
            </a:r>
            <a:r>
              <a:rPr lang="fi-FI" dirty="0"/>
              <a:t>,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gjort</a:t>
            </a:r>
            <a:r>
              <a:rPr lang="fi-FI" dirty="0"/>
              <a:t> </a:t>
            </a:r>
            <a:r>
              <a:rPr lang="fi-FI" dirty="0" err="1"/>
              <a:t>lyckade</a:t>
            </a:r>
            <a:r>
              <a:rPr lang="fi-FI" dirty="0"/>
              <a:t> </a:t>
            </a:r>
            <a:r>
              <a:rPr lang="fi-FI" dirty="0" err="1"/>
              <a:t>tester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gräs</a:t>
            </a:r>
            <a:r>
              <a:rPr lang="fi-FI" dirty="0"/>
              <a:t> </a:t>
            </a:r>
            <a:r>
              <a:rPr lang="fi-FI" dirty="0" err="1"/>
              <a:t>direkt</a:t>
            </a:r>
            <a:r>
              <a:rPr lang="fi-FI" dirty="0"/>
              <a:t> i </a:t>
            </a:r>
            <a:r>
              <a:rPr lang="fi-FI" dirty="0" err="1"/>
              <a:t>sanden</a:t>
            </a:r>
            <a:endParaRPr lang="fi-FI" dirty="0"/>
          </a:p>
          <a:p>
            <a:r>
              <a:rPr lang="fi-FI" dirty="0" err="1"/>
              <a:t>Torrdeponering</a:t>
            </a:r>
            <a:r>
              <a:rPr lang="fi-FI" dirty="0"/>
              <a:t>, Yara Siilinjärvi (”</a:t>
            </a:r>
            <a:r>
              <a:rPr lang="fi-FI" dirty="0" err="1"/>
              <a:t>pastafabrik</a:t>
            </a:r>
            <a:r>
              <a:rPr lang="fi-FI" dirty="0"/>
              <a:t>” 75 MEUR), </a:t>
            </a:r>
            <a:r>
              <a:rPr lang="fi-FI" dirty="0" err="1"/>
              <a:t>torkning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</a:t>
            </a:r>
            <a:r>
              <a:rPr lang="fi-FI" dirty="0" err="1"/>
              <a:t>bindemedel</a:t>
            </a:r>
            <a:r>
              <a:rPr lang="fi-FI" dirty="0"/>
              <a:t> – </a:t>
            </a:r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kapacitet</a:t>
            </a:r>
            <a:r>
              <a:rPr lang="fi-FI" dirty="0"/>
              <a:t> i </a:t>
            </a:r>
            <a:r>
              <a:rPr lang="fi-FI" dirty="0" err="1"/>
              <a:t>sandmagasin</a:t>
            </a:r>
            <a:endParaRPr lang="fi-FI" dirty="0"/>
          </a:p>
          <a:p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flotera</a:t>
            </a:r>
            <a:r>
              <a:rPr lang="fi-FI" dirty="0"/>
              <a:t> </a:t>
            </a:r>
            <a:r>
              <a:rPr lang="fi-FI" dirty="0" err="1"/>
              <a:t>isär</a:t>
            </a:r>
            <a:r>
              <a:rPr lang="fi-FI" dirty="0"/>
              <a:t> </a:t>
            </a:r>
            <a:r>
              <a:rPr lang="fi-FI" dirty="0" err="1"/>
              <a:t>sulfidrikare</a:t>
            </a:r>
            <a:r>
              <a:rPr lang="fi-FI" dirty="0"/>
              <a:t> </a:t>
            </a:r>
            <a:r>
              <a:rPr lang="fi-FI" dirty="0" err="1"/>
              <a:t>sand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deponeras</a:t>
            </a:r>
            <a:r>
              <a:rPr lang="fi-FI" dirty="0"/>
              <a:t> </a:t>
            </a:r>
            <a:r>
              <a:rPr lang="fi-FI" dirty="0" err="1"/>
              <a:t>separat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vara </a:t>
            </a:r>
            <a:r>
              <a:rPr lang="fi-FI" dirty="0" err="1"/>
              <a:t>fördelaktigt</a:t>
            </a:r>
            <a:r>
              <a:rPr lang="fi-FI" dirty="0"/>
              <a:t> </a:t>
            </a:r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miljösynpunkt</a:t>
            </a:r>
            <a:endParaRPr lang="fi-FI" dirty="0"/>
          </a:p>
          <a:p>
            <a:r>
              <a:rPr lang="fi-FI" dirty="0" err="1"/>
              <a:t>Fjorddeponi</a:t>
            </a:r>
            <a:r>
              <a:rPr lang="fi-FI" dirty="0"/>
              <a:t> </a:t>
            </a:r>
            <a:r>
              <a:rPr lang="fi-FI" dirty="0" err="1"/>
              <a:t>omdiskuteras</a:t>
            </a:r>
            <a:r>
              <a:rPr lang="fi-FI" dirty="0"/>
              <a:t>! </a:t>
            </a:r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många</a:t>
            </a:r>
            <a:r>
              <a:rPr lang="fi-FI" dirty="0"/>
              <a:t> </a:t>
            </a:r>
            <a:r>
              <a:rPr lang="fi-FI" dirty="0" err="1"/>
              <a:t>synpunkter</a:t>
            </a:r>
            <a:r>
              <a:rPr lang="fi-FI" dirty="0"/>
              <a:t> en </a:t>
            </a:r>
            <a:r>
              <a:rPr lang="fi-FI" dirty="0" err="1"/>
              <a:t>bra</a:t>
            </a:r>
            <a:r>
              <a:rPr lang="fi-FI" dirty="0"/>
              <a:t> </a:t>
            </a:r>
            <a:r>
              <a:rPr lang="fi-FI" dirty="0" err="1"/>
              <a:t>lösning</a:t>
            </a:r>
            <a:r>
              <a:rPr lang="fi-FI" dirty="0"/>
              <a:t>: </a:t>
            </a:r>
            <a:r>
              <a:rPr lang="fi-FI" dirty="0" err="1"/>
              <a:t>rasrisk</a:t>
            </a:r>
            <a:r>
              <a:rPr lang="fi-FI" dirty="0"/>
              <a:t>, </a:t>
            </a:r>
            <a:r>
              <a:rPr lang="fi-FI" dirty="0" err="1"/>
              <a:t>kontakt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luft</a:t>
            </a:r>
            <a:r>
              <a:rPr lang="fi-FI" dirty="0"/>
              <a:t>, </a:t>
            </a:r>
            <a:r>
              <a:rPr lang="fi-FI" dirty="0" err="1"/>
              <a:t>visuell</a:t>
            </a:r>
            <a:r>
              <a:rPr lang="fi-FI" dirty="0"/>
              <a:t> </a:t>
            </a:r>
            <a:r>
              <a:rPr lang="fi-FI" dirty="0" err="1"/>
              <a:t>påverkan</a:t>
            </a:r>
            <a:r>
              <a:rPr lang="fi-FI" dirty="0"/>
              <a:t>. </a:t>
            </a:r>
            <a:r>
              <a:rPr lang="fi-FI" dirty="0" err="1"/>
              <a:t>Kritiseras</a:t>
            </a:r>
            <a:r>
              <a:rPr lang="fi-FI" dirty="0"/>
              <a:t> </a:t>
            </a:r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miljösynpunkter</a:t>
            </a:r>
            <a:r>
              <a:rPr lang="fi-FI" dirty="0"/>
              <a:t>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4469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Vatten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Undanhållning</a:t>
            </a:r>
            <a:r>
              <a:rPr lang="fi-FI" dirty="0"/>
              <a:t> av </a:t>
            </a:r>
            <a:r>
              <a:rPr lang="fi-FI" dirty="0" err="1"/>
              <a:t>vatten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viktig</a:t>
            </a:r>
            <a:r>
              <a:rPr lang="fi-FI" dirty="0"/>
              <a:t> del av </a:t>
            </a:r>
            <a:r>
              <a:rPr lang="fi-FI" dirty="0" err="1"/>
              <a:t>gruvdrift</a:t>
            </a:r>
            <a:endParaRPr lang="fi-FI" dirty="0"/>
          </a:p>
          <a:p>
            <a:r>
              <a:rPr lang="fi-FI" dirty="0" err="1"/>
              <a:t>Pumpning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gruvan</a:t>
            </a:r>
            <a:r>
              <a:rPr lang="fi-FI" dirty="0"/>
              <a:t>, </a:t>
            </a:r>
            <a:r>
              <a:rPr lang="fi-FI" dirty="0" err="1"/>
              <a:t>upp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vattensystem</a:t>
            </a:r>
            <a:endParaRPr lang="fi-FI" dirty="0"/>
          </a:p>
          <a:p>
            <a:r>
              <a:rPr lang="fi-FI" dirty="0" err="1"/>
              <a:t>Anrikning</a:t>
            </a:r>
            <a:r>
              <a:rPr lang="fi-FI" dirty="0"/>
              <a:t> </a:t>
            </a:r>
            <a:r>
              <a:rPr lang="fi-FI" dirty="0" err="1"/>
              <a:t>kräver</a:t>
            </a:r>
            <a:r>
              <a:rPr lang="fi-FI" dirty="0"/>
              <a:t>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vatten</a:t>
            </a:r>
            <a:endParaRPr lang="fi-FI" dirty="0"/>
          </a:p>
          <a:p>
            <a:r>
              <a:rPr lang="fi-FI" dirty="0" err="1"/>
              <a:t>Sanden</a:t>
            </a:r>
            <a:r>
              <a:rPr lang="fi-FI" dirty="0"/>
              <a:t> </a:t>
            </a:r>
            <a:r>
              <a:rPr lang="fi-FI" dirty="0" err="1"/>
              <a:t>pumpas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lösning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magasinet</a:t>
            </a:r>
            <a:r>
              <a:rPr lang="fi-FI" dirty="0"/>
              <a:t>, </a:t>
            </a:r>
            <a:r>
              <a:rPr lang="fi-FI" dirty="0" err="1"/>
              <a:t>efterföljande</a:t>
            </a:r>
            <a:r>
              <a:rPr lang="fi-FI" dirty="0"/>
              <a:t> </a:t>
            </a:r>
            <a:r>
              <a:rPr lang="fi-FI" dirty="0" err="1"/>
              <a:t>klarvattenmagasin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reservoir</a:t>
            </a:r>
            <a:r>
              <a:rPr lang="fi-FI" dirty="0"/>
              <a:t> för </a:t>
            </a:r>
            <a:r>
              <a:rPr lang="fi-FI" dirty="0" err="1"/>
              <a:t>processvatten</a:t>
            </a:r>
            <a:r>
              <a:rPr lang="fi-FI" dirty="0"/>
              <a:t> </a:t>
            </a:r>
          </a:p>
          <a:p>
            <a:r>
              <a:rPr lang="fi-FI" dirty="0" err="1"/>
              <a:t>Pumpning</a:t>
            </a:r>
            <a:r>
              <a:rPr lang="fi-FI" dirty="0"/>
              <a:t> av </a:t>
            </a:r>
            <a:r>
              <a:rPr lang="fi-FI" dirty="0" err="1"/>
              <a:t>vatten</a:t>
            </a:r>
            <a:r>
              <a:rPr lang="fi-FI" dirty="0"/>
              <a:t> </a:t>
            </a:r>
            <a:r>
              <a:rPr lang="fi-FI" dirty="0" err="1"/>
              <a:t>tillbaka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processen</a:t>
            </a:r>
            <a:r>
              <a:rPr lang="fi-FI" dirty="0"/>
              <a:t> – </a:t>
            </a:r>
            <a:r>
              <a:rPr lang="fi-FI" dirty="0" err="1"/>
              <a:t>kvaliteten</a:t>
            </a:r>
            <a:endParaRPr lang="fi-FI" dirty="0"/>
          </a:p>
          <a:p>
            <a:r>
              <a:rPr lang="fi-FI" dirty="0" err="1"/>
              <a:t>Sluten</a:t>
            </a:r>
            <a:r>
              <a:rPr lang="fi-FI" dirty="0"/>
              <a:t> </a:t>
            </a:r>
            <a:r>
              <a:rPr lang="fi-FI" dirty="0" err="1"/>
              <a:t>cirkulation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knappast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i </a:t>
            </a:r>
            <a:r>
              <a:rPr lang="fi-FI" dirty="0" err="1"/>
              <a:t>norr</a:t>
            </a:r>
            <a:endParaRPr lang="fi-FI" dirty="0"/>
          </a:p>
          <a:p>
            <a:pPr lvl="1"/>
            <a:r>
              <a:rPr lang="fi-FI" dirty="0" err="1"/>
              <a:t>Frysning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vinter</a:t>
            </a:r>
            <a:r>
              <a:rPr lang="fi-FI" dirty="0"/>
              <a:t> – </a:t>
            </a:r>
            <a:r>
              <a:rPr lang="fi-FI" dirty="0" err="1"/>
              <a:t>vattenbrist</a:t>
            </a:r>
            <a:r>
              <a:rPr lang="fi-FI" dirty="0"/>
              <a:t>, </a:t>
            </a:r>
            <a:r>
              <a:rPr lang="fi-FI" dirty="0" err="1"/>
              <a:t>intag</a:t>
            </a:r>
            <a:r>
              <a:rPr lang="fi-FI" dirty="0"/>
              <a:t> av </a:t>
            </a:r>
            <a:r>
              <a:rPr lang="fi-FI" dirty="0" err="1"/>
              <a:t>vatten</a:t>
            </a:r>
            <a:r>
              <a:rPr lang="fi-FI" dirty="0"/>
              <a:t> </a:t>
            </a:r>
            <a:r>
              <a:rPr lang="fi-FI" dirty="0" err="1"/>
              <a:t>utifrån</a:t>
            </a:r>
            <a:endParaRPr lang="fi-FI" dirty="0"/>
          </a:p>
          <a:p>
            <a:pPr lvl="1"/>
            <a:r>
              <a:rPr lang="fi-FI" dirty="0" err="1"/>
              <a:t>Smältning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våren</a:t>
            </a:r>
            <a:r>
              <a:rPr lang="fi-FI" dirty="0"/>
              <a:t>, </a:t>
            </a:r>
            <a:r>
              <a:rPr lang="fi-FI" dirty="0" err="1"/>
              <a:t>även</a:t>
            </a:r>
            <a:r>
              <a:rPr lang="fi-FI" dirty="0"/>
              <a:t> av </a:t>
            </a:r>
            <a:r>
              <a:rPr lang="fi-FI" dirty="0" err="1"/>
              <a:t>snön</a:t>
            </a:r>
            <a:r>
              <a:rPr lang="fi-FI" dirty="0"/>
              <a:t> – </a:t>
            </a:r>
            <a:r>
              <a:rPr lang="fi-FI" dirty="0" err="1"/>
              <a:t>överflöde</a:t>
            </a:r>
            <a:r>
              <a:rPr lang="fi-FI" dirty="0"/>
              <a:t> av </a:t>
            </a:r>
            <a:r>
              <a:rPr lang="fi-FI" dirty="0" err="1"/>
              <a:t>vatten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9246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err="1"/>
              <a:t>Gruvans</a:t>
            </a:r>
            <a:r>
              <a:rPr lang="fi-FI" sz="4000" dirty="0"/>
              <a:t> </a:t>
            </a:r>
            <a:r>
              <a:rPr lang="fi-FI" sz="4000" dirty="0" err="1"/>
              <a:t>olika</a:t>
            </a:r>
            <a:r>
              <a:rPr lang="fi-FI" sz="4000" dirty="0"/>
              <a:t> </a:t>
            </a:r>
            <a:r>
              <a:rPr lang="fi-FI" sz="4000" dirty="0" err="1"/>
              <a:t>påverkan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/>
              <a:t>Behov</a:t>
            </a:r>
            <a:r>
              <a:rPr lang="fi-FI" dirty="0"/>
              <a:t> av </a:t>
            </a:r>
            <a:r>
              <a:rPr lang="fi-FI" dirty="0" err="1"/>
              <a:t>mark</a:t>
            </a:r>
            <a:endParaRPr lang="fi-FI" dirty="0"/>
          </a:p>
          <a:p>
            <a:r>
              <a:rPr lang="fi-FI" dirty="0" err="1"/>
              <a:t>Utsläpp</a:t>
            </a:r>
            <a:r>
              <a:rPr lang="fi-FI" dirty="0"/>
              <a:t>: </a:t>
            </a:r>
            <a:r>
              <a:rPr lang="fi-FI" dirty="0" err="1"/>
              <a:t>vatten</a:t>
            </a:r>
            <a:r>
              <a:rPr lang="fi-FI" dirty="0"/>
              <a:t>, </a:t>
            </a:r>
            <a:r>
              <a:rPr lang="fi-FI" dirty="0" err="1"/>
              <a:t>luft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brytningen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anrikningen</a:t>
            </a:r>
            <a:r>
              <a:rPr lang="fi-FI" dirty="0"/>
              <a:t> – </a:t>
            </a:r>
            <a:r>
              <a:rPr lang="fi-FI" dirty="0" err="1"/>
              <a:t>utsläpp</a:t>
            </a:r>
            <a:r>
              <a:rPr lang="fi-FI" dirty="0"/>
              <a:t> </a:t>
            </a:r>
            <a:r>
              <a:rPr lang="fi-FI" dirty="0" err="1"/>
              <a:t>reguleras</a:t>
            </a:r>
            <a:r>
              <a:rPr lang="fi-FI" dirty="0"/>
              <a:t> i </a:t>
            </a:r>
            <a:r>
              <a:rPr lang="fi-FI" dirty="0" err="1"/>
              <a:t>tillstånd</a:t>
            </a:r>
            <a:endParaRPr lang="fi-FI" dirty="0"/>
          </a:p>
          <a:p>
            <a:r>
              <a:rPr lang="fi-FI" dirty="0" err="1"/>
              <a:t>Sprängning</a:t>
            </a:r>
            <a:endParaRPr lang="fi-FI" dirty="0"/>
          </a:p>
          <a:p>
            <a:pPr lvl="1"/>
            <a:r>
              <a:rPr lang="fi-FI" dirty="0" err="1"/>
              <a:t>Ljud</a:t>
            </a:r>
            <a:endParaRPr lang="fi-FI" dirty="0"/>
          </a:p>
          <a:p>
            <a:pPr lvl="1"/>
            <a:r>
              <a:rPr lang="fi-FI" dirty="0" err="1"/>
              <a:t>Vibration</a:t>
            </a:r>
            <a:r>
              <a:rPr lang="fi-FI" dirty="0"/>
              <a:t> – </a:t>
            </a:r>
            <a:r>
              <a:rPr lang="fi-FI" dirty="0" err="1"/>
              <a:t>obehag</a:t>
            </a:r>
            <a:r>
              <a:rPr lang="fi-FI" dirty="0"/>
              <a:t> </a:t>
            </a:r>
            <a:r>
              <a:rPr lang="fi-FI" dirty="0" err="1"/>
              <a:t>minskar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förvarning</a:t>
            </a:r>
            <a:endParaRPr lang="fi-FI" dirty="0"/>
          </a:p>
          <a:p>
            <a:pPr lvl="1"/>
            <a:r>
              <a:rPr lang="fi-FI" dirty="0" err="1"/>
              <a:t>Damm</a:t>
            </a:r>
            <a:endParaRPr lang="fi-FI" dirty="0"/>
          </a:p>
          <a:p>
            <a:pPr lvl="1"/>
            <a:r>
              <a:rPr lang="fi-FI" dirty="0" err="1"/>
              <a:t>Påverkan</a:t>
            </a:r>
            <a:r>
              <a:rPr lang="fi-FI" dirty="0"/>
              <a:t> av </a:t>
            </a:r>
            <a:r>
              <a:rPr lang="fi-FI" dirty="0" err="1"/>
              <a:t>vädret</a:t>
            </a:r>
            <a:r>
              <a:rPr lang="fi-FI" dirty="0"/>
              <a:t> (</a:t>
            </a:r>
            <a:r>
              <a:rPr lang="fi-FI" dirty="0" err="1"/>
              <a:t>mulet</a:t>
            </a:r>
            <a:r>
              <a:rPr lang="fi-FI" dirty="0"/>
              <a:t>)</a:t>
            </a:r>
          </a:p>
          <a:p>
            <a:r>
              <a:rPr lang="fi-FI" dirty="0" err="1"/>
              <a:t>Lastning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transport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området</a:t>
            </a:r>
            <a:endParaRPr lang="fi-FI" dirty="0"/>
          </a:p>
          <a:p>
            <a:pPr lvl="1"/>
            <a:r>
              <a:rPr lang="fi-FI" dirty="0" err="1"/>
              <a:t>Ljud</a:t>
            </a:r>
            <a:endParaRPr lang="fi-FI" dirty="0"/>
          </a:p>
          <a:p>
            <a:pPr lvl="1"/>
            <a:r>
              <a:rPr lang="fi-FI" dirty="0" err="1"/>
              <a:t>Damm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 err="1"/>
              <a:t>Transporter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gruvområdet – </a:t>
            </a:r>
            <a:r>
              <a:rPr lang="fi-FI" dirty="0" err="1"/>
              <a:t>arbetsresor</a:t>
            </a:r>
            <a:r>
              <a:rPr lang="fi-FI" dirty="0"/>
              <a:t>, </a:t>
            </a:r>
            <a:r>
              <a:rPr lang="fi-FI" dirty="0" err="1"/>
              <a:t>råmaterialer</a:t>
            </a:r>
            <a:r>
              <a:rPr lang="fi-FI" dirty="0"/>
              <a:t>, </a:t>
            </a:r>
            <a:r>
              <a:rPr lang="fi-FI" dirty="0" err="1"/>
              <a:t>konsumptionsdelar</a:t>
            </a:r>
            <a:r>
              <a:rPr lang="fi-FI" dirty="0"/>
              <a:t>, mm</a:t>
            </a:r>
          </a:p>
          <a:p>
            <a:r>
              <a:rPr lang="fi-FI" dirty="0"/>
              <a:t>Vidareförädling av </a:t>
            </a:r>
            <a:r>
              <a:rPr lang="fi-FI" dirty="0" err="1"/>
              <a:t>gruvans</a:t>
            </a:r>
            <a:r>
              <a:rPr lang="fi-FI" dirty="0"/>
              <a:t> </a:t>
            </a:r>
            <a:r>
              <a:rPr lang="fi-FI" dirty="0" err="1"/>
              <a:t>produkter</a:t>
            </a:r>
            <a:r>
              <a:rPr lang="fi-FI" dirty="0"/>
              <a:t> (</a:t>
            </a:r>
            <a:r>
              <a:rPr lang="fi-FI" dirty="0" err="1"/>
              <a:t>nära</a:t>
            </a:r>
            <a:r>
              <a:rPr lang="fi-FI" dirty="0"/>
              <a:t>, i landet, </a:t>
            </a:r>
            <a:r>
              <a:rPr lang="fi-FI" dirty="0" err="1"/>
              <a:t>utomlands</a:t>
            </a:r>
            <a:r>
              <a:rPr lang="fi-FI" dirty="0"/>
              <a:t> – </a:t>
            </a:r>
            <a:r>
              <a:rPr lang="fi-FI" dirty="0" err="1"/>
              <a:t>transportbehov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–</a:t>
            </a:r>
            <a:r>
              <a:rPr lang="fi-FI" dirty="0" err="1"/>
              <a:t>medel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7156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Olika </a:t>
            </a:r>
            <a:r>
              <a:rPr lang="fi-FI" sz="3600" dirty="0" err="1"/>
              <a:t>samverkanssätt</a:t>
            </a:r>
            <a:r>
              <a:rPr lang="fi-FI" sz="3600" dirty="0"/>
              <a:t> </a:t>
            </a:r>
            <a:r>
              <a:rPr lang="fi-FI" sz="3600" dirty="0" err="1"/>
              <a:t>med</a:t>
            </a:r>
            <a:r>
              <a:rPr lang="fi-FI" sz="3600" dirty="0"/>
              <a:t> </a:t>
            </a:r>
            <a:r>
              <a:rPr lang="fi-FI" sz="3600" dirty="0" err="1"/>
              <a:t>lokalsamhället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Årlig</a:t>
            </a:r>
            <a:r>
              <a:rPr lang="fi-FI" dirty="0"/>
              <a:t> </a:t>
            </a:r>
            <a:r>
              <a:rPr lang="fi-FI" dirty="0" err="1"/>
              <a:t>kompensation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närboende</a:t>
            </a:r>
            <a:r>
              <a:rPr lang="fi-FI" dirty="0"/>
              <a:t> i </a:t>
            </a:r>
            <a:r>
              <a:rPr lang="fi-FI" dirty="0" err="1"/>
              <a:t>härskande</a:t>
            </a:r>
            <a:r>
              <a:rPr lang="fi-FI" dirty="0"/>
              <a:t> </a:t>
            </a:r>
            <a:r>
              <a:rPr lang="fi-FI" dirty="0" err="1"/>
              <a:t>vindriktning</a:t>
            </a:r>
            <a:r>
              <a:rPr lang="fi-FI" dirty="0"/>
              <a:t> (</a:t>
            </a:r>
            <a:r>
              <a:rPr lang="fi-FI" dirty="0" err="1"/>
              <a:t>damm</a:t>
            </a:r>
            <a:r>
              <a:rPr lang="fi-FI" dirty="0"/>
              <a:t>)</a:t>
            </a:r>
          </a:p>
          <a:p>
            <a:r>
              <a:rPr lang="fi-FI" dirty="0" err="1"/>
              <a:t>Brolösningar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helt</a:t>
            </a:r>
            <a:r>
              <a:rPr lang="fi-FI" dirty="0"/>
              <a:t> </a:t>
            </a:r>
            <a:r>
              <a:rPr lang="fi-FI" dirty="0" err="1"/>
              <a:t>bryta</a:t>
            </a:r>
            <a:r>
              <a:rPr lang="fi-FI" dirty="0"/>
              <a:t> </a:t>
            </a:r>
            <a:r>
              <a:rPr lang="fi-FI" dirty="0" err="1"/>
              <a:t>renarnas</a:t>
            </a:r>
            <a:r>
              <a:rPr lang="fi-FI" dirty="0"/>
              <a:t> </a:t>
            </a:r>
            <a:r>
              <a:rPr lang="fi-FI" dirty="0" err="1"/>
              <a:t>vandringsvägar</a:t>
            </a:r>
            <a:endParaRPr lang="fi-FI" dirty="0"/>
          </a:p>
          <a:p>
            <a:r>
              <a:rPr lang="fi-FI" dirty="0" err="1"/>
              <a:t>Samverkansgrupp</a:t>
            </a:r>
            <a:r>
              <a:rPr lang="fi-FI" dirty="0"/>
              <a:t> – </a:t>
            </a:r>
            <a:r>
              <a:rPr lang="fi-FI" dirty="0" err="1"/>
              <a:t>diskuterar</a:t>
            </a:r>
            <a:r>
              <a:rPr lang="fi-FI" dirty="0"/>
              <a:t> </a:t>
            </a:r>
            <a:r>
              <a:rPr lang="fi-FI" dirty="0" err="1"/>
              <a:t>gemensamma</a:t>
            </a:r>
            <a:r>
              <a:rPr lang="fi-FI" dirty="0"/>
              <a:t> </a:t>
            </a:r>
            <a:r>
              <a:rPr lang="fi-FI" dirty="0" err="1"/>
              <a:t>intressen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lösningar</a:t>
            </a:r>
            <a:r>
              <a:rPr lang="fi-FI" dirty="0"/>
              <a:t> </a:t>
            </a:r>
          </a:p>
          <a:p>
            <a:r>
              <a:rPr lang="fi-FI" dirty="0" err="1"/>
              <a:t>Stipendier</a:t>
            </a:r>
            <a:r>
              <a:rPr lang="fi-FI" dirty="0"/>
              <a:t> för </a:t>
            </a:r>
            <a:r>
              <a:rPr lang="fi-FI" dirty="0" err="1"/>
              <a:t>studerande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trakten</a:t>
            </a:r>
            <a:r>
              <a:rPr lang="fi-FI" dirty="0"/>
              <a:t>, </a:t>
            </a:r>
            <a:r>
              <a:rPr lang="fi-FI" dirty="0" err="1"/>
              <a:t>naturvetenskap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relevanta</a:t>
            </a:r>
            <a:r>
              <a:rPr lang="fi-FI" dirty="0"/>
              <a:t> </a:t>
            </a:r>
            <a:r>
              <a:rPr lang="fi-FI" dirty="0" err="1"/>
              <a:t>ämnen</a:t>
            </a:r>
            <a:r>
              <a:rPr lang="fi-FI" dirty="0"/>
              <a:t> – </a:t>
            </a:r>
            <a:r>
              <a:rPr lang="fi-FI" dirty="0" err="1"/>
              <a:t>framtida</a:t>
            </a:r>
            <a:r>
              <a:rPr lang="fi-FI" dirty="0"/>
              <a:t> </a:t>
            </a:r>
            <a:r>
              <a:rPr lang="fi-FI" dirty="0" err="1"/>
              <a:t>rekrytering</a:t>
            </a:r>
            <a:endParaRPr lang="fi-FI" dirty="0"/>
          </a:p>
          <a:p>
            <a:r>
              <a:rPr lang="fi-FI" dirty="0" err="1"/>
              <a:t>Stöd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kultur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fritidsintressen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evenemang</a:t>
            </a:r>
            <a:r>
              <a:rPr lang="fi-FI" dirty="0"/>
              <a:t> – </a:t>
            </a:r>
            <a:r>
              <a:rPr lang="fi-FI" dirty="0" err="1"/>
              <a:t>attraktiv</a:t>
            </a:r>
            <a:r>
              <a:rPr lang="fi-FI" dirty="0"/>
              <a:t> </a:t>
            </a:r>
            <a:r>
              <a:rPr lang="fi-FI" dirty="0" err="1"/>
              <a:t>samhälle</a:t>
            </a:r>
            <a:r>
              <a:rPr lang="fi-FI" dirty="0"/>
              <a:t> </a:t>
            </a:r>
            <a:r>
              <a:rPr lang="fi-FI" dirty="0" err="1"/>
              <a:t>underlättar</a:t>
            </a:r>
            <a:r>
              <a:rPr lang="fi-FI" dirty="0"/>
              <a:t> </a:t>
            </a:r>
            <a:r>
              <a:rPr lang="fi-FI" dirty="0" err="1"/>
              <a:t>rekrytering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8517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Towards</a:t>
            </a:r>
            <a:r>
              <a:rPr lang="fi-FI" dirty="0"/>
              <a:t> </a:t>
            </a:r>
            <a:r>
              <a:rPr lang="fi-FI" dirty="0" err="1"/>
              <a:t>Sustainable</a:t>
            </a:r>
            <a:r>
              <a:rPr lang="fi-FI" dirty="0"/>
              <a:t> Mining, TSM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/>
              <a:t>Kanadensisk</a:t>
            </a:r>
            <a:r>
              <a:rPr lang="fi-FI" dirty="0"/>
              <a:t> </a:t>
            </a:r>
            <a:r>
              <a:rPr lang="fi-FI" dirty="0" err="1"/>
              <a:t>mekanism</a:t>
            </a:r>
            <a:r>
              <a:rPr lang="fi-FI" dirty="0"/>
              <a:t> – </a:t>
            </a:r>
            <a:r>
              <a:rPr lang="fi-FI" dirty="0" err="1"/>
              <a:t>globalt</a:t>
            </a:r>
            <a:r>
              <a:rPr lang="fi-FI" dirty="0"/>
              <a:t> </a:t>
            </a:r>
            <a:r>
              <a:rPr lang="fi-FI" dirty="0" err="1"/>
              <a:t>godkänt</a:t>
            </a:r>
            <a:endParaRPr lang="fi-FI" dirty="0"/>
          </a:p>
          <a:p>
            <a:r>
              <a:rPr lang="fi-FI" dirty="0"/>
              <a:t>Kanada, Finland, </a:t>
            </a:r>
            <a:r>
              <a:rPr lang="fi-FI" dirty="0" err="1"/>
              <a:t>Spanien</a:t>
            </a:r>
            <a:r>
              <a:rPr lang="fi-FI" dirty="0"/>
              <a:t>, Norge, </a:t>
            </a:r>
            <a:r>
              <a:rPr lang="fi-FI" dirty="0" err="1"/>
              <a:t>flera</a:t>
            </a:r>
            <a:r>
              <a:rPr lang="fi-FI" dirty="0"/>
              <a:t> </a:t>
            </a:r>
            <a:r>
              <a:rPr lang="fi-FI" dirty="0" err="1"/>
              <a:t>europeiska</a:t>
            </a:r>
            <a:r>
              <a:rPr lang="fi-FI" dirty="0"/>
              <a:t> </a:t>
            </a:r>
            <a:r>
              <a:rPr lang="fi-FI" dirty="0" err="1"/>
              <a:t>länder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g</a:t>
            </a:r>
          </a:p>
          <a:p>
            <a:r>
              <a:rPr lang="fi-FI" dirty="0" err="1"/>
              <a:t>Systematisk</a:t>
            </a:r>
            <a:r>
              <a:rPr lang="fi-FI" dirty="0"/>
              <a:t> </a:t>
            </a:r>
            <a:r>
              <a:rPr lang="fi-FI" dirty="0" err="1"/>
              <a:t>utveckling</a:t>
            </a:r>
            <a:r>
              <a:rPr lang="fi-FI" dirty="0"/>
              <a:t>, </a:t>
            </a:r>
            <a:r>
              <a:rPr lang="fi-FI" dirty="0" err="1"/>
              <a:t>verktyg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indikatorer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mäter</a:t>
            </a:r>
            <a:r>
              <a:rPr lang="fi-FI" dirty="0"/>
              <a:t> </a:t>
            </a:r>
            <a:r>
              <a:rPr lang="fi-FI" dirty="0" err="1"/>
              <a:t>kvalitet</a:t>
            </a:r>
            <a:r>
              <a:rPr lang="fi-FI" dirty="0"/>
              <a:t>, </a:t>
            </a:r>
            <a:r>
              <a:rPr lang="fi-FI" dirty="0" err="1"/>
              <a:t>helhetsbilden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ledningen</a:t>
            </a:r>
            <a:r>
              <a:rPr lang="fi-FI" dirty="0"/>
              <a:t> av </a:t>
            </a:r>
            <a:r>
              <a:rPr lang="fi-FI" dirty="0" err="1"/>
              <a:t>hållbarhetsarbetet</a:t>
            </a:r>
            <a:r>
              <a:rPr lang="fi-FI" dirty="0"/>
              <a:t> –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aspekter</a:t>
            </a:r>
            <a:endParaRPr lang="fi-FI" dirty="0"/>
          </a:p>
          <a:p>
            <a:pPr lvl="1"/>
            <a:r>
              <a:rPr lang="fi-FI" dirty="0" err="1"/>
              <a:t>Urbefolkning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lokalbefolkning</a:t>
            </a:r>
            <a:endParaRPr lang="fi-FI" dirty="0"/>
          </a:p>
          <a:p>
            <a:pPr lvl="1"/>
            <a:r>
              <a:rPr lang="fi-FI" dirty="0" err="1"/>
              <a:t>Dammar</a:t>
            </a:r>
            <a:endParaRPr lang="fi-FI" dirty="0"/>
          </a:p>
          <a:p>
            <a:pPr lvl="1"/>
            <a:r>
              <a:rPr lang="fi-FI" dirty="0" err="1"/>
              <a:t>Biodiversitet</a:t>
            </a:r>
            <a:endParaRPr lang="fi-FI" dirty="0"/>
          </a:p>
          <a:p>
            <a:pPr lvl="1"/>
            <a:r>
              <a:rPr lang="fi-FI" dirty="0" err="1"/>
              <a:t>Hälsa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säkerhet</a:t>
            </a:r>
            <a:endParaRPr lang="fi-FI" dirty="0"/>
          </a:p>
          <a:p>
            <a:pPr lvl="1"/>
            <a:r>
              <a:rPr lang="fi-FI" dirty="0" err="1"/>
              <a:t>Krishantering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kommunikation</a:t>
            </a:r>
            <a:endParaRPr lang="fi-FI" dirty="0"/>
          </a:p>
          <a:p>
            <a:pPr lvl="1"/>
            <a:r>
              <a:rPr lang="fi-FI" dirty="0" err="1"/>
              <a:t>Nedläggning</a:t>
            </a:r>
            <a:r>
              <a:rPr lang="fi-FI" dirty="0"/>
              <a:t> av </a:t>
            </a:r>
            <a:r>
              <a:rPr lang="fi-FI" dirty="0" err="1"/>
              <a:t>gruvan</a:t>
            </a:r>
            <a:endParaRPr lang="fi-FI" dirty="0"/>
          </a:p>
          <a:p>
            <a:pPr lvl="1"/>
            <a:r>
              <a:rPr lang="fi-FI" dirty="0"/>
              <a:t>Inget </a:t>
            </a:r>
            <a:r>
              <a:rPr lang="fi-FI" dirty="0" err="1"/>
              <a:t>barn</a:t>
            </a:r>
            <a:r>
              <a:rPr lang="fi-FI" dirty="0"/>
              <a:t>-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slavarbete</a:t>
            </a:r>
            <a:endParaRPr lang="fi-FI" dirty="0"/>
          </a:p>
          <a:p>
            <a:pPr lvl="1"/>
            <a:r>
              <a:rPr lang="fi-FI" dirty="0" err="1"/>
              <a:t>Vattenhantering</a:t>
            </a:r>
            <a:r>
              <a:rPr lang="fi-FI" dirty="0"/>
              <a:t>  </a:t>
            </a:r>
          </a:p>
          <a:p>
            <a:r>
              <a:rPr lang="fi-FI" dirty="0" err="1"/>
              <a:t>Egen</a:t>
            </a:r>
            <a:r>
              <a:rPr lang="fi-FI" dirty="0"/>
              <a:t> </a:t>
            </a:r>
            <a:r>
              <a:rPr lang="fi-FI" dirty="0" err="1"/>
              <a:t>utvärdering</a:t>
            </a:r>
            <a:r>
              <a:rPr lang="fi-FI" dirty="0"/>
              <a:t> </a:t>
            </a:r>
            <a:r>
              <a:rPr lang="fi-FI" dirty="0" err="1"/>
              <a:t>årligen</a:t>
            </a:r>
            <a:r>
              <a:rPr lang="fi-FI" dirty="0"/>
              <a:t> – </a:t>
            </a:r>
            <a:r>
              <a:rPr lang="fi-FI" dirty="0" err="1"/>
              <a:t>utomstående</a:t>
            </a:r>
            <a:r>
              <a:rPr lang="fi-FI" dirty="0"/>
              <a:t> revision </a:t>
            </a:r>
            <a:r>
              <a:rPr lang="fi-FI" dirty="0" err="1"/>
              <a:t>var</a:t>
            </a:r>
            <a:r>
              <a:rPr lang="fi-FI" dirty="0"/>
              <a:t> 3. </a:t>
            </a:r>
            <a:r>
              <a:rPr lang="fi-FI" dirty="0" err="1"/>
              <a:t>år</a:t>
            </a:r>
            <a:endParaRPr lang="fi-FI" dirty="0"/>
          </a:p>
          <a:p>
            <a:r>
              <a:rPr lang="fi-FI" dirty="0" err="1"/>
              <a:t>Rapporter</a:t>
            </a:r>
            <a:r>
              <a:rPr lang="fi-FI" dirty="0"/>
              <a:t> – i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format</a:t>
            </a:r>
            <a:r>
              <a:rPr lang="fi-FI" dirty="0"/>
              <a:t>, </a:t>
            </a:r>
            <a:r>
              <a:rPr lang="fi-FI" dirty="0" err="1"/>
              <a:t>jämförbarhet</a:t>
            </a:r>
            <a:r>
              <a:rPr lang="fi-FI" dirty="0"/>
              <a:t>, </a:t>
            </a:r>
            <a:r>
              <a:rPr lang="fi-FI" dirty="0" err="1"/>
              <a:t>offentlig</a:t>
            </a:r>
            <a:r>
              <a:rPr lang="fi-FI" dirty="0"/>
              <a:t> </a:t>
            </a:r>
            <a:r>
              <a:rPr lang="fi-FI" dirty="0" err="1"/>
              <a:t>information</a:t>
            </a:r>
            <a:endParaRPr lang="fi-FI" dirty="0"/>
          </a:p>
          <a:p>
            <a:r>
              <a:rPr lang="fi-FI" dirty="0" err="1"/>
              <a:t>Lägsta</a:t>
            </a:r>
            <a:r>
              <a:rPr lang="fi-FI" dirty="0"/>
              <a:t> </a:t>
            </a:r>
            <a:r>
              <a:rPr lang="fi-FI" dirty="0" err="1"/>
              <a:t>nivå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lagstiftningens</a:t>
            </a:r>
            <a:r>
              <a:rPr lang="fi-FI" dirty="0"/>
              <a:t> </a:t>
            </a:r>
            <a:r>
              <a:rPr lang="fi-FI" dirty="0" err="1"/>
              <a:t>krav</a:t>
            </a:r>
            <a:r>
              <a:rPr lang="fi-FI" dirty="0"/>
              <a:t> = C, </a:t>
            </a:r>
            <a:r>
              <a:rPr lang="fi-FI" dirty="0" err="1"/>
              <a:t>bästa</a:t>
            </a:r>
            <a:r>
              <a:rPr lang="fi-FI" dirty="0"/>
              <a:t> AAA</a:t>
            </a:r>
          </a:p>
        </p:txBody>
      </p:sp>
    </p:spTree>
    <p:extLst>
      <p:ext uri="{BB962C8B-B14F-4D97-AF65-F5344CB8AC3E}">
        <p14:creationId xmlns:p14="http://schemas.microsoft.com/office/powerpoint/2010/main" val="1908175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Osäkerhet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err="1"/>
              <a:t>Prospektering</a:t>
            </a:r>
            <a:r>
              <a:rPr lang="fi-FI" b="1" dirty="0"/>
              <a:t> </a:t>
            </a:r>
            <a:r>
              <a:rPr lang="fi-FI" b="1" dirty="0" err="1"/>
              <a:t>kan</a:t>
            </a:r>
            <a:r>
              <a:rPr lang="fi-FI" b="1" dirty="0"/>
              <a:t> </a:t>
            </a:r>
            <a:r>
              <a:rPr lang="fi-FI" b="1" dirty="0" err="1"/>
              <a:t>jämföras</a:t>
            </a:r>
            <a:r>
              <a:rPr lang="fi-FI" b="1" dirty="0"/>
              <a:t> </a:t>
            </a:r>
            <a:r>
              <a:rPr lang="fi-FI" b="1" dirty="0" err="1"/>
              <a:t>med</a:t>
            </a:r>
            <a:r>
              <a:rPr lang="fi-FI" b="1" dirty="0"/>
              <a:t> </a:t>
            </a:r>
            <a:r>
              <a:rPr lang="fi-FI" b="1" dirty="0" err="1"/>
              <a:t>läkemedels</a:t>
            </a:r>
            <a:r>
              <a:rPr lang="fi-FI" b="1" dirty="0"/>
              <a:t> </a:t>
            </a:r>
            <a:r>
              <a:rPr lang="fi-FI" b="1" dirty="0" err="1"/>
              <a:t>industri</a:t>
            </a:r>
            <a:r>
              <a:rPr lang="fi-FI" b="1" dirty="0"/>
              <a:t> – </a:t>
            </a:r>
            <a:r>
              <a:rPr lang="fi-FI" b="1" dirty="0" err="1"/>
              <a:t>utveckling</a:t>
            </a:r>
            <a:r>
              <a:rPr lang="fi-FI" b="1" dirty="0"/>
              <a:t> </a:t>
            </a:r>
            <a:r>
              <a:rPr lang="fi-FI" b="1" dirty="0" err="1"/>
              <a:t>med</a:t>
            </a:r>
            <a:r>
              <a:rPr lang="fi-FI" b="1" dirty="0"/>
              <a:t> </a:t>
            </a:r>
            <a:r>
              <a:rPr lang="fi-FI" b="1" dirty="0" err="1"/>
              <a:t>osäker</a:t>
            </a:r>
            <a:r>
              <a:rPr lang="fi-FI" b="1" dirty="0"/>
              <a:t> </a:t>
            </a:r>
            <a:r>
              <a:rPr lang="fi-FI" b="1" dirty="0" err="1"/>
              <a:t>utgång</a:t>
            </a:r>
            <a:r>
              <a:rPr lang="fi-FI" b="1" dirty="0"/>
              <a:t>!</a:t>
            </a:r>
          </a:p>
          <a:p>
            <a:endParaRPr lang="fi-FI" dirty="0"/>
          </a:p>
          <a:p>
            <a:r>
              <a:rPr lang="fi-FI" dirty="0" err="1"/>
              <a:t>Borrhål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vanligtvis</a:t>
            </a:r>
            <a:r>
              <a:rPr lang="fi-FI" dirty="0"/>
              <a:t> 54 mm i </a:t>
            </a:r>
            <a:r>
              <a:rPr lang="fi-FI" dirty="0" err="1"/>
              <a:t>diameter</a:t>
            </a:r>
            <a:r>
              <a:rPr lang="fi-FI" dirty="0"/>
              <a:t> –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vara 50 – 100 m </a:t>
            </a:r>
            <a:r>
              <a:rPr lang="fi-FI" dirty="0" err="1"/>
              <a:t>mellan</a:t>
            </a:r>
            <a:r>
              <a:rPr lang="fi-FI" dirty="0"/>
              <a:t> </a:t>
            </a:r>
            <a:r>
              <a:rPr lang="fi-FI" dirty="0" err="1"/>
              <a:t>borrhålen</a:t>
            </a:r>
            <a:endParaRPr lang="fi-FI" dirty="0"/>
          </a:p>
          <a:p>
            <a:pPr lvl="1"/>
            <a:r>
              <a:rPr lang="fi-FI" dirty="0" err="1"/>
              <a:t>Förutom</a:t>
            </a:r>
            <a:r>
              <a:rPr lang="fi-FI" dirty="0"/>
              <a:t> </a:t>
            </a:r>
            <a:r>
              <a:rPr lang="fi-FI" dirty="0" err="1"/>
              <a:t>geofysik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enda</a:t>
            </a:r>
            <a:r>
              <a:rPr lang="fi-FI" dirty="0"/>
              <a:t> </a:t>
            </a:r>
            <a:r>
              <a:rPr lang="fi-FI" dirty="0" err="1"/>
              <a:t>informationskällan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malmen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upp</a:t>
            </a:r>
            <a:r>
              <a:rPr lang="fi-FI" dirty="0"/>
              <a:t> i </a:t>
            </a:r>
            <a:r>
              <a:rPr lang="fi-FI" dirty="0" err="1"/>
              <a:t>dagen</a:t>
            </a:r>
            <a:endParaRPr lang="fi-FI" dirty="0"/>
          </a:p>
          <a:p>
            <a:r>
              <a:rPr lang="fi-FI" dirty="0"/>
              <a:t>Hur </a:t>
            </a:r>
            <a:r>
              <a:rPr lang="fi-FI" dirty="0" err="1"/>
              <a:t>ser</a:t>
            </a:r>
            <a:r>
              <a:rPr lang="fi-FI" dirty="0"/>
              <a:t> </a:t>
            </a:r>
            <a:r>
              <a:rPr lang="fi-FI" dirty="0" err="1"/>
              <a:t>malmen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? </a:t>
            </a:r>
            <a:r>
              <a:rPr lang="fi-FI" dirty="0" err="1"/>
              <a:t>Strukturer</a:t>
            </a:r>
            <a:r>
              <a:rPr lang="fi-FI" dirty="0"/>
              <a:t> i </a:t>
            </a:r>
            <a:r>
              <a:rPr lang="fi-FI" dirty="0" err="1"/>
              <a:t>berg</a:t>
            </a:r>
            <a:r>
              <a:rPr lang="fi-FI" dirty="0"/>
              <a:t> – </a:t>
            </a:r>
            <a:r>
              <a:rPr lang="fi-FI" dirty="0" err="1"/>
              <a:t>tekniskt</a:t>
            </a:r>
            <a:r>
              <a:rPr lang="fi-FI" dirty="0"/>
              <a:t> </a:t>
            </a:r>
            <a:r>
              <a:rPr lang="fi-FI" dirty="0" err="1"/>
              <a:t>genomförbart</a:t>
            </a:r>
            <a:r>
              <a:rPr lang="fi-FI" dirty="0"/>
              <a:t>?</a:t>
            </a:r>
          </a:p>
          <a:p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sammansättning</a:t>
            </a:r>
            <a:r>
              <a:rPr lang="fi-FI" dirty="0"/>
              <a:t> – </a:t>
            </a:r>
            <a:r>
              <a:rPr lang="fi-FI" dirty="0" err="1"/>
              <a:t>homogen</a:t>
            </a:r>
            <a:r>
              <a:rPr lang="fi-FI" dirty="0"/>
              <a:t>?</a:t>
            </a:r>
          </a:p>
          <a:p>
            <a:r>
              <a:rPr lang="fi-FI" dirty="0"/>
              <a:t>Hur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malm</a:t>
            </a:r>
            <a:r>
              <a:rPr lang="fi-FI" dirty="0"/>
              <a:t> </a:t>
            </a:r>
            <a:r>
              <a:rPr lang="fi-FI" dirty="0" err="1"/>
              <a:t>behövs</a:t>
            </a:r>
            <a:r>
              <a:rPr lang="fi-FI" dirty="0"/>
              <a:t> i </a:t>
            </a:r>
            <a:r>
              <a:rPr lang="fi-FI" dirty="0" err="1"/>
              <a:t>början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 </a:t>
            </a:r>
            <a:r>
              <a:rPr lang="fi-FI" dirty="0" err="1"/>
              <a:t>igång</a:t>
            </a:r>
            <a:r>
              <a:rPr lang="fi-FI" dirty="0"/>
              <a:t>? Inga </a:t>
            </a:r>
            <a:r>
              <a:rPr lang="fi-FI" dirty="0" err="1"/>
              <a:t>inkomster</a:t>
            </a:r>
            <a:r>
              <a:rPr lang="fi-FI" dirty="0"/>
              <a:t>, </a:t>
            </a:r>
            <a:r>
              <a:rPr lang="fi-FI" dirty="0" err="1"/>
              <a:t>bara</a:t>
            </a:r>
            <a:r>
              <a:rPr lang="fi-FI" dirty="0"/>
              <a:t> </a:t>
            </a:r>
            <a:r>
              <a:rPr lang="fi-FI" dirty="0" err="1"/>
              <a:t>utgifter</a:t>
            </a:r>
            <a:r>
              <a:rPr lang="fi-FI" dirty="0"/>
              <a:t> </a:t>
            </a:r>
          </a:p>
          <a:p>
            <a:r>
              <a:rPr lang="fi-FI" b="1" dirty="0" err="1"/>
              <a:t>Mer</a:t>
            </a:r>
            <a:r>
              <a:rPr lang="fi-FI" b="1" dirty="0"/>
              <a:t> </a:t>
            </a:r>
            <a:r>
              <a:rPr lang="fi-FI" b="1" dirty="0" err="1"/>
              <a:t>prospektering</a:t>
            </a:r>
            <a:r>
              <a:rPr lang="fi-FI" b="1" dirty="0"/>
              <a:t> – </a:t>
            </a:r>
            <a:r>
              <a:rPr lang="fi-FI" b="1" dirty="0" err="1"/>
              <a:t>mer</a:t>
            </a:r>
            <a:r>
              <a:rPr lang="fi-FI" b="1" dirty="0"/>
              <a:t> </a:t>
            </a:r>
            <a:r>
              <a:rPr lang="fi-FI" b="1" dirty="0" err="1"/>
              <a:t>malm</a:t>
            </a:r>
            <a:r>
              <a:rPr lang="fi-FI" b="1" dirty="0"/>
              <a:t>, </a:t>
            </a:r>
            <a:r>
              <a:rPr lang="fi-FI" b="1" dirty="0" err="1"/>
              <a:t>längre</a:t>
            </a:r>
            <a:r>
              <a:rPr lang="fi-FI" b="1" dirty="0"/>
              <a:t> livslängd: </a:t>
            </a:r>
            <a:r>
              <a:rPr lang="fi-FI" b="1" dirty="0" err="1"/>
              <a:t>dagbrott</a:t>
            </a:r>
            <a:r>
              <a:rPr lang="fi-FI" b="1" dirty="0"/>
              <a:t> </a:t>
            </a:r>
            <a:r>
              <a:rPr lang="fi-FI" b="1" dirty="0" err="1"/>
              <a:t>med</a:t>
            </a:r>
            <a:r>
              <a:rPr lang="fi-FI" b="1" dirty="0"/>
              <a:t> </a:t>
            </a:r>
            <a:r>
              <a:rPr lang="fi-FI" b="1" dirty="0" err="1"/>
              <a:t>nya</a:t>
            </a:r>
            <a:r>
              <a:rPr lang="fi-FI" b="1" dirty="0"/>
              <a:t> </a:t>
            </a:r>
            <a:r>
              <a:rPr lang="fi-FI" b="1" dirty="0" err="1"/>
              <a:t>uttag</a:t>
            </a:r>
            <a:r>
              <a:rPr lang="fi-FI" b="1" dirty="0"/>
              <a:t> (</a:t>
            </a:r>
            <a:r>
              <a:rPr lang="fi-FI" b="1" dirty="0" err="1"/>
              <a:t>bredare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djupare</a:t>
            </a:r>
            <a:r>
              <a:rPr lang="fi-FI" b="1" dirty="0"/>
              <a:t>) </a:t>
            </a:r>
            <a:r>
              <a:rPr lang="fi-FI" b="1" dirty="0" err="1"/>
              <a:t>eller</a:t>
            </a:r>
            <a:r>
              <a:rPr lang="fi-FI" b="1" dirty="0"/>
              <a:t> </a:t>
            </a:r>
            <a:r>
              <a:rPr lang="fi-FI" b="1" dirty="0" err="1"/>
              <a:t>övergång</a:t>
            </a:r>
            <a:r>
              <a:rPr lang="fi-FI" b="1" dirty="0"/>
              <a:t> </a:t>
            </a:r>
            <a:r>
              <a:rPr lang="fi-FI" b="1" dirty="0" err="1"/>
              <a:t>till</a:t>
            </a:r>
            <a:r>
              <a:rPr lang="fi-FI" b="1" dirty="0"/>
              <a:t>  </a:t>
            </a:r>
            <a:r>
              <a:rPr lang="fi-FI" b="1" dirty="0" err="1"/>
              <a:t>underjordisk</a:t>
            </a:r>
            <a:r>
              <a:rPr lang="fi-FI" b="1" dirty="0"/>
              <a:t> </a:t>
            </a:r>
            <a:r>
              <a:rPr lang="fi-FI" b="1" dirty="0" err="1"/>
              <a:t>brytning</a:t>
            </a:r>
            <a:endParaRPr lang="fi-FI" b="1" dirty="0"/>
          </a:p>
          <a:p>
            <a:pPr marL="457200" lvl="1" indent="0">
              <a:buNone/>
            </a:pPr>
            <a:r>
              <a:rPr lang="fi-FI" sz="2900" b="1" dirty="0"/>
              <a:t>=&gt; Marken </a:t>
            </a:r>
            <a:r>
              <a:rPr lang="fi-FI" sz="2900" b="1" dirty="0" err="1"/>
              <a:t>är</a:t>
            </a:r>
            <a:r>
              <a:rPr lang="fi-FI" sz="2900" b="1" dirty="0"/>
              <a:t> </a:t>
            </a:r>
            <a:r>
              <a:rPr lang="fi-FI" sz="2900" b="1" dirty="0" err="1"/>
              <a:t>upptagen</a:t>
            </a:r>
            <a:r>
              <a:rPr lang="fi-FI" sz="2900" b="1" dirty="0"/>
              <a:t> en </a:t>
            </a:r>
            <a:r>
              <a:rPr lang="fi-FI" sz="2900" b="1" dirty="0" err="1"/>
              <a:t>längre</a:t>
            </a:r>
            <a:r>
              <a:rPr lang="fi-FI" sz="2900" b="1" dirty="0"/>
              <a:t> </a:t>
            </a:r>
            <a:r>
              <a:rPr lang="fi-FI" sz="2900" b="1" dirty="0" err="1"/>
              <a:t>period</a:t>
            </a:r>
            <a:r>
              <a:rPr lang="fi-FI" sz="2900" b="1" dirty="0"/>
              <a:t>, </a:t>
            </a:r>
            <a:r>
              <a:rPr lang="fi-FI" sz="2900" b="1" dirty="0" err="1"/>
              <a:t>behov</a:t>
            </a:r>
            <a:r>
              <a:rPr lang="fi-FI" sz="2900" b="1" dirty="0"/>
              <a:t> för </a:t>
            </a:r>
            <a:r>
              <a:rPr lang="fi-FI" sz="2900" b="1" dirty="0" err="1"/>
              <a:t>större</a:t>
            </a:r>
            <a:r>
              <a:rPr lang="fi-FI" sz="2900" b="1" dirty="0"/>
              <a:t> </a:t>
            </a:r>
            <a:r>
              <a:rPr lang="fi-FI" sz="2900" b="1" dirty="0" err="1"/>
              <a:t>område</a:t>
            </a:r>
            <a:r>
              <a:rPr lang="fi-FI" sz="2900" b="1" dirty="0"/>
              <a:t> </a:t>
            </a:r>
            <a:r>
              <a:rPr lang="fi-FI" sz="2900" b="1" dirty="0" err="1"/>
              <a:t>än</a:t>
            </a:r>
            <a:r>
              <a:rPr lang="fi-FI" sz="2900" b="1" dirty="0"/>
              <a:t> </a:t>
            </a:r>
            <a:r>
              <a:rPr lang="fi-FI" sz="2900" b="1" dirty="0" err="1"/>
              <a:t>från</a:t>
            </a:r>
            <a:r>
              <a:rPr lang="fi-FI" sz="2900" b="1" dirty="0"/>
              <a:t> </a:t>
            </a:r>
            <a:r>
              <a:rPr lang="fi-FI" sz="2900" b="1" dirty="0" err="1"/>
              <a:t>början</a:t>
            </a:r>
            <a:endParaRPr lang="fi-FI" sz="2900" b="1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Osäkerhet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stor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produktionstiden</a:t>
            </a:r>
            <a:r>
              <a:rPr lang="fi-FI" dirty="0"/>
              <a:t> –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begränsat</a:t>
            </a:r>
            <a:r>
              <a:rPr lang="fi-FI" dirty="0"/>
              <a:t> </a:t>
            </a:r>
            <a:r>
              <a:rPr lang="fi-FI" dirty="0" err="1"/>
              <a:t>mängd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punkter</a:t>
            </a:r>
            <a:r>
              <a:rPr lang="fi-FI" dirty="0"/>
              <a:t>,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måste</a:t>
            </a:r>
            <a:r>
              <a:rPr lang="fi-FI" dirty="0"/>
              <a:t> </a:t>
            </a:r>
            <a:r>
              <a:rPr lang="fi-FI" dirty="0" err="1"/>
              <a:t>lita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de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representativa</a:t>
            </a:r>
            <a:r>
              <a:rPr lang="fi-FI" dirty="0"/>
              <a:t> </a:t>
            </a:r>
            <a:r>
              <a:rPr lang="fi-FI" dirty="0" err="1"/>
              <a:t>observationer</a:t>
            </a:r>
            <a:r>
              <a:rPr lang="fi-FI" dirty="0"/>
              <a:t> –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bygger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erfarenhet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tidigare</a:t>
            </a:r>
            <a:r>
              <a:rPr lang="fi-FI" dirty="0"/>
              <a:t> –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vet</a:t>
            </a:r>
            <a:r>
              <a:rPr lang="fi-FI" dirty="0"/>
              <a:t> </a:t>
            </a:r>
            <a:r>
              <a:rPr lang="fi-FI" dirty="0" err="1"/>
              <a:t>exakt</a:t>
            </a:r>
            <a:r>
              <a:rPr lang="fi-FI" dirty="0"/>
              <a:t> </a:t>
            </a:r>
            <a:r>
              <a:rPr lang="fi-FI" dirty="0" err="1"/>
              <a:t>först</a:t>
            </a:r>
            <a:r>
              <a:rPr lang="fi-FI" dirty="0"/>
              <a:t> </a:t>
            </a:r>
            <a:r>
              <a:rPr lang="fi-FI" dirty="0" err="1"/>
              <a:t>efteråt</a:t>
            </a:r>
            <a:r>
              <a:rPr lang="fi-F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7005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brytvärt</a:t>
            </a:r>
            <a:r>
              <a:rPr lang="fi-FI" dirty="0"/>
              <a:t> - </a:t>
            </a:r>
            <a:r>
              <a:rPr lang="fi-FI" dirty="0" err="1"/>
              <a:t>malm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Mineralisering -&gt; </a:t>
            </a:r>
            <a:r>
              <a:rPr lang="fi-FI" dirty="0" err="1"/>
              <a:t>malm</a:t>
            </a:r>
            <a:r>
              <a:rPr lang="fi-FI" dirty="0"/>
              <a:t>, </a:t>
            </a:r>
            <a:r>
              <a:rPr lang="fi-FI" dirty="0" err="1"/>
              <a:t>ekonomisk</a:t>
            </a:r>
            <a:r>
              <a:rPr lang="fi-FI" dirty="0"/>
              <a:t> </a:t>
            </a:r>
            <a:r>
              <a:rPr lang="fi-FI" dirty="0" err="1"/>
              <a:t>begrepp</a:t>
            </a:r>
            <a:endParaRPr lang="fi-FI" dirty="0"/>
          </a:p>
          <a:p>
            <a:pPr lvl="1"/>
            <a:r>
              <a:rPr lang="fi-FI" dirty="0" err="1"/>
              <a:t>Utvinning</a:t>
            </a:r>
            <a:r>
              <a:rPr lang="fi-FI" dirty="0"/>
              <a:t>, transport – Yara, </a:t>
            </a:r>
            <a:r>
              <a:rPr lang="fi-FI" dirty="0" err="1"/>
              <a:t>Sokli</a:t>
            </a:r>
            <a:endParaRPr lang="fi-FI" dirty="0"/>
          </a:p>
          <a:p>
            <a:pPr lvl="1"/>
            <a:r>
              <a:rPr lang="fi-FI" i="1" dirty="0" err="1"/>
              <a:t>Kritiska</a:t>
            </a:r>
            <a:r>
              <a:rPr lang="fi-FI" i="1" dirty="0"/>
              <a:t> </a:t>
            </a:r>
            <a:r>
              <a:rPr lang="fi-FI" i="1" dirty="0" err="1"/>
              <a:t>materialer</a:t>
            </a:r>
            <a:r>
              <a:rPr lang="fi-FI" i="1" dirty="0"/>
              <a:t>? </a:t>
            </a:r>
            <a:r>
              <a:rPr lang="fi-FI" i="1" dirty="0" err="1"/>
              <a:t>Geopolitik</a:t>
            </a:r>
            <a:r>
              <a:rPr lang="fi-FI" i="1" dirty="0"/>
              <a:t>? </a:t>
            </a:r>
            <a:r>
              <a:rPr lang="fi-FI" i="1" dirty="0" err="1"/>
              <a:t>Processkunskap</a:t>
            </a:r>
            <a:r>
              <a:rPr lang="fi-FI" i="1" dirty="0"/>
              <a:t>? </a:t>
            </a:r>
            <a:r>
              <a:rPr lang="fi-FI" i="1" dirty="0" err="1"/>
              <a:t>Transportlösningar</a:t>
            </a:r>
            <a:r>
              <a:rPr lang="fi-FI" i="1" dirty="0"/>
              <a:t>?</a:t>
            </a:r>
          </a:p>
          <a:p>
            <a:r>
              <a:rPr lang="fi-FI" dirty="0" err="1"/>
              <a:t>Malmbasen</a:t>
            </a:r>
            <a:r>
              <a:rPr lang="fi-FI" dirty="0"/>
              <a:t>: </a:t>
            </a:r>
            <a:r>
              <a:rPr lang="fi-FI" dirty="0" err="1"/>
              <a:t>ton</a:t>
            </a:r>
            <a:r>
              <a:rPr lang="fi-FI" dirty="0"/>
              <a:t>, halter, </a:t>
            </a:r>
            <a:r>
              <a:rPr lang="fi-FI" dirty="0" err="1"/>
              <a:t>form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läge</a:t>
            </a:r>
            <a:r>
              <a:rPr lang="fi-FI" dirty="0"/>
              <a:t> av </a:t>
            </a:r>
            <a:r>
              <a:rPr lang="fi-FI" dirty="0" err="1"/>
              <a:t>malmkropp</a:t>
            </a:r>
            <a:r>
              <a:rPr lang="fi-FI" dirty="0"/>
              <a:t>, </a:t>
            </a:r>
            <a:r>
              <a:rPr lang="fi-FI" dirty="0" err="1"/>
              <a:t>produktionskostnad</a:t>
            </a:r>
            <a:r>
              <a:rPr lang="fi-FI" dirty="0"/>
              <a:t>, </a:t>
            </a:r>
            <a:r>
              <a:rPr lang="fi-FI" dirty="0" err="1"/>
              <a:t>metallpris</a:t>
            </a:r>
            <a:endParaRPr lang="fi-FI" dirty="0"/>
          </a:p>
          <a:p>
            <a:r>
              <a:rPr lang="fi-FI" dirty="0"/>
              <a:t>En del </a:t>
            </a:r>
            <a:r>
              <a:rPr lang="fi-FI" dirty="0" err="1"/>
              <a:t>förutsättningar</a:t>
            </a:r>
            <a:r>
              <a:rPr lang="fi-FI" dirty="0"/>
              <a:t> </a:t>
            </a:r>
            <a:r>
              <a:rPr lang="fi-FI" dirty="0" err="1"/>
              <a:t>varierar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tiden</a:t>
            </a:r>
            <a:endParaRPr lang="fi-FI" dirty="0"/>
          </a:p>
          <a:p>
            <a:r>
              <a:rPr lang="fi-FI" dirty="0" err="1"/>
              <a:t>Värdefulla</a:t>
            </a:r>
            <a:r>
              <a:rPr lang="fi-FI" dirty="0"/>
              <a:t> </a:t>
            </a:r>
            <a:r>
              <a:rPr lang="fi-FI" dirty="0" err="1"/>
              <a:t>fraktioner</a:t>
            </a:r>
            <a:r>
              <a:rPr lang="fi-FI" dirty="0"/>
              <a:t>, </a:t>
            </a:r>
            <a:r>
              <a:rPr lang="fi-FI" dirty="0" err="1"/>
              <a:t>anrikningsmetodens</a:t>
            </a:r>
            <a:r>
              <a:rPr lang="fi-FI" dirty="0"/>
              <a:t> </a:t>
            </a:r>
            <a:r>
              <a:rPr lang="fi-FI" dirty="0" err="1"/>
              <a:t>utveckling</a:t>
            </a:r>
            <a:r>
              <a:rPr lang="fi-FI" dirty="0"/>
              <a:t>, REE, </a:t>
            </a:r>
            <a:r>
              <a:rPr lang="fi-FI" dirty="0" err="1"/>
              <a:t>Mo</a:t>
            </a:r>
            <a:r>
              <a:rPr lang="fi-FI" dirty="0"/>
              <a:t>, </a:t>
            </a:r>
            <a:r>
              <a:rPr lang="fi-FI" dirty="0" err="1"/>
              <a:t>Co</a:t>
            </a:r>
            <a:r>
              <a:rPr lang="fi-FI" dirty="0"/>
              <a:t>…</a:t>
            </a:r>
          </a:p>
          <a:p>
            <a:endParaRPr lang="fi-FI" dirty="0"/>
          </a:p>
          <a:p>
            <a:r>
              <a:rPr lang="sv-SE" dirty="0"/>
              <a:t>Utveckling av process, teknologi, maskiner -&gt; gränshalten ändras</a:t>
            </a:r>
          </a:p>
          <a:p>
            <a:endParaRPr lang="sv-SE" dirty="0"/>
          </a:p>
          <a:p>
            <a:endParaRPr lang="sv-SE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818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Basfrågor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malmens</a:t>
            </a:r>
            <a:r>
              <a:rPr lang="fi-FI" dirty="0"/>
              <a:t> </a:t>
            </a:r>
            <a:r>
              <a:rPr lang="fi-FI" dirty="0" err="1"/>
              <a:t>egenskaper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förekommer värdemineralen</a:t>
            </a:r>
          </a:p>
          <a:p>
            <a:r>
              <a:rPr lang="sv-SE" dirty="0"/>
              <a:t>Finns det anrikningsmetod, vad är utbytet</a:t>
            </a:r>
          </a:p>
          <a:p>
            <a:pPr lvl="1"/>
            <a:r>
              <a:rPr lang="sv-SE" dirty="0"/>
              <a:t>T ex </a:t>
            </a:r>
            <a:r>
              <a:rPr lang="sv-SE" dirty="0" err="1"/>
              <a:t>ultrafin</a:t>
            </a:r>
            <a:r>
              <a:rPr lang="sv-SE" dirty="0"/>
              <a:t> guld i </a:t>
            </a:r>
            <a:r>
              <a:rPr lang="sv-SE" dirty="0" err="1"/>
              <a:t>arsenkisens</a:t>
            </a:r>
            <a:r>
              <a:rPr lang="sv-SE" dirty="0"/>
              <a:t> gitter, Kittilä-gruvan</a:t>
            </a:r>
          </a:p>
          <a:p>
            <a:r>
              <a:rPr lang="sv-SE" dirty="0"/>
              <a:t>Föroreningar</a:t>
            </a:r>
          </a:p>
          <a:p>
            <a:pPr lvl="1"/>
            <a:r>
              <a:rPr lang="sv-SE" dirty="0"/>
              <a:t>Påverkar processen, säljbarheten av produkten och priset</a:t>
            </a:r>
          </a:p>
          <a:p>
            <a:pPr lvl="1"/>
            <a:r>
              <a:rPr lang="sv-SE" dirty="0"/>
              <a:t> t ex i koncentrat, med tanke på vidareförädling</a:t>
            </a:r>
          </a:p>
          <a:p>
            <a:pPr lvl="1"/>
            <a:r>
              <a:rPr lang="sv-SE" dirty="0"/>
              <a:t>Specialprodukter kan ha krav (t. ex. järn, V-halt)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999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Malmtyp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Massiv</a:t>
            </a:r>
            <a:r>
              <a:rPr lang="fi-FI" dirty="0"/>
              <a:t> </a:t>
            </a:r>
            <a:r>
              <a:rPr lang="fi-FI" dirty="0" err="1"/>
              <a:t>malm</a:t>
            </a:r>
            <a:r>
              <a:rPr lang="fi-FI" dirty="0"/>
              <a:t> </a:t>
            </a:r>
          </a:p>
          <a:p>
            <a:pPr lvl="1"/>
            <a:r>
              <a:rPr lang="fi-FI" dirty="0" err="1"/>
              <a:t>Höga</a:t>
            </a:r>
            <a:r>
              <a:rPr lang="fi-FI" dirty="0"/>
              <a:t> halter</a:t>
            </a:r>
          </a:p>
          <a:p>
            <a:pPr lvl="1"/>
            <a:r>
              <a:rPr lang="fi-FI" dirty="0" err="1"/>
              <a:t>Definiera</a:t>
            </a:r>
            <a:r>
              <a:rPr lang="fi-FI" dirty="0"/>
              <a:t> </a:t>
            </a:r>
            <a:r>
              <a:rPr lang="fi-FI" dirty="0" err="1"/>
              <a:t>malmådrar</a:t>
            </a:r>
            <a:endParaRPr lang="fi-FI" dirty="0"/>
          </a:p>
          <a:p>
            <a:r>
              <a:rPr lang="fi-FI" dirty="0" err="1"/>
              <a:t>Impregnationsmalm</a:t>
            </a:r>
            <a:endParaRPr lang="fi-FI" dirty="0"/>
          </a:p>
          <a:p>
            <a:pPr lvl="1"/>
            <a:r>
              <a:rPr lang="fi-FI" dirty="0" err="1"/>
              <a:t>Lägre</a:t>
            </a:r>
            <a:r>
              <a:rPr lang="fi-FI" dirty="0"/>
              <a:t> halter, </a:t>
            </a:r>
            <a:r>
              <a:rPr lang="fi-FI" dirty="0" err="1"/>
              <a:t>storlek</a:t>
            </a:r>
            <a:endParaRPr lang="fi-FI" dirty="0"/>
          </a:p>
          <a:p>
            <a:pPr lvl="1"/>
            <a:r>
              <a:rPr lang="fi-FI" dirty="0" err="1"/>
              <a:t>Svårare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definiera</a:t>
            </a:r>
            <a:r>
              <a:rPr lang="fi-FI" dirty="0"/>
              <a:t> </a:t>
            </a:r>
            <a:r>
              <a:rPr lang="fi-FI" dirty="0" err="1"/>
              <a:t>malmens</a:t>
            </a:r>
            <a:r>
              <a:rPr lang="fi-FI" dirty="0"/>
              <a:t> </a:t>
            </a:r>
            <a:r>
              <a:rPr lang="fi-FI" dirty="0" err="1"/>
              <a:t>utsträckning</a:t>
            </a:r>
            <a:r>
              <a:rPr lang="fi-FI" dirty="0"/>
              <a:t>/</a:t>
            </a:r>
            <a:r>
              <a:rPr lang="fi-FI" dirty="0" err="1"/>
              <a:t>gränser</a:t>
            </a:r>
            <a:endParaRPr lang="fi-FI" dirty="0"/>
          </a:p>
          <a:p>
            <a:r>
              <a:rPr lang="fi-FI" dirty="0"/>
              <a:t>En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flera</a:t>
            </a:r>
            <a:r>
              <a:rPr lang="fi-FI" dirty="0"/>
              <a:t> </a:t>
            </a:r>
            <a:r>
              <a:rPr lang="fi-FI" dirty="0" err="1"/>
              <a:t>metaller</a:t>
            </a:r>
            <a:r>
              <a:rPr lang="fi-FI" dirty="0"/>
              <a:t>?</a:t>
            </a:r>
          </a:p>
          <a:p>
            <a:pPr lvl="1"/>
            <a:r>
              <a:rPr lang="fi-FI" dirty="0" err="1"/>
              <a:t>Ekonomisk</a:t>
            </a:r>
            <a:r>
              <a:rPr lang="fi-FI" dirty="0"/>
              <a:t> </a:t>
            </a:r>
            <a:r>
              <a:rPr lang="fi-FI" dirty="0" err="1"/>
              <a:t>stadighet</a:t>
            </a:r>
            <a:endParaRPr lang="fi-FI" dirty="0"/>
          </a:p>
          <a:p>
            <a:pPr lvl="1"/>
            <a:endParaRPr lang="fi-FI" dirty="0"/>
          </a:p>
          <a:p>
            <a:r>
              <a:rPr lang="fi-FI" b="1" dirty="0" err="1"/>
              <a:t>Sulfidmalmer</a:t>
            </a:r>
            <a:r>
              <a:rPr lang="fi-FI" b="1" dirty="0"/>
              <a:t> (</a:t>
            </a:r>
            <a:r>
              <a:rPr lang="fi-FI" b="1" dirty="0" err="1"/>
              <a:t>svavel</a:t>
            </a:r>
            <a:r>
              <a:rPr lang="fi-FI" b="1" dirty="0"/>
              <a:t>) </a:t>
            </a:r>
            <a:r>
              <a:rPr lang="fi-FI" b="1" dirty="0" err="1"/>
              <a:t>miljömässigt</a:t>
            </a:r>
            <a:r>
              <a:rPr lang="fi-FI" b="1" dirty="0"/>
              <a:t> </a:t>
            </a:r>
            <a:r>
              <a:rPr lang="fi-FI" b="1" dirty="0" err="1"/>
              <a:t>mest</a:t>
            </a:r>
            <a:r>
              <a:rPr lang="fi-FI" b="1" dirty="0"/>
              <a:t> </a:t>
            </a:r>
            <a:r>
              <a:rPr lang="fi-FI" b="1" dirty="0" err="1"/>
              <a:t>utmanande</a:t>
            </a:r>
            <a:endParaRPr lang="fi-FI" b="1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982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Metaller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Slutprodukt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alla </a:t>
            </a:r>
            <a:r>
              <a:rPr lang="fi-FI" dirty="0" err="1"/>
              <a:t>gruvor</a:t>
            </a:r>
            <a:r>
              <a:rPr lang="fi-FI" dirty="0"/>
              <a:t> </a:t>
            </a:r>
            <a:r>
              <a:rPr lang="fi-FI" dirty="0" err="1"/>
              <a:t>likvärdig</a:t>
            </a:r>
            <a:r>
              <a:rPr lang="fi-FI" dirty="0"/>
              <a:t>, t ex </a:t>
            </a:r>
            <a:r>
              <a:rPr lang="fi-FI" dirty="0" err="1"/>
              <a:t>koppar</a:t>
            </a:r>
            <a:r>
              <a:rPr lang="fi-FI" dirty="0"/>
              <a:t>, </a:t>
            </a:r>
            <a:r>
              <a:rPr lang="fi-FI" dirty="0" err="1"/>
              <a:t>guld</a:t>
            </a:r>
            <a:r>
              <a:rPr lang="fi-FI" dirty="0"/>
              <a:t>, </a:t>
            </a:r>
            <a:r>
              <a:rPr lang="fi-FI" dirty="0" err="1"/>
              <a:t>järn</a:t>
            </a:r>
            <a:endParaRPr lang="fi-FI" dirty="0"/>
          </a:p>
          <a:p>
            <a:pPr lvl="1"/>
            <a:r>
              <a:rPr lang="fi-FI" dirty="0" err="1"/>
              <a:t>Håller</a:t>
            </a:r>
            <a:r>
              <a:rPr lang="fi-FI" dirty="0"/>
              <a:t>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egenskaper</a:t>
            </a:r>
            <a:r>
              <a:rPr lang="fi-FI" dirty="0"/>
              <a:t> – </a:t>
            </a:r>
            <a:r>
              <a:rPr lang="fi-FI" dirty="0" err="1"/>
              <a:t>cirkulerar</a:t>
            </a:r>
            <a:r>
              <a:rPr lang="fi-FI" dirty="0"/>
              <a:t> </a:t>
            </a:r>
            <a:r>
              <a:rPr lang="fi-FI" dirty="0" err="1"/>
              <a:t>väl</a:t>
            </a:r>
            <a:r>
              <a:rPr lang="fi-FI" dirty="0"/>
              <a:t>!</a:t>
            </a:r>
          </a:p>
          <a:p>
            <a:pPr lvl="1"/>
            <a:endParaRPr lang="fi-FI" dirty="0"/>
          </a:p>
          <a:p>
            <a:r>
              <a:rPr lang="fi-FI" dirty="0" err="1"/>
              <a:t>Värdet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produkten</a:t>
            </a:r>
            <a:r>
              <a:rPr lang="fi-FI" dirty="0"/>
              <a:t>/</a:t>
            </a:r>
            <a:r>
              <a:rPr lang="fi-FI" dirty="0" err="1"/>
              <a:t>metallen</a:t>
            </a:r>
            <a:r>
              <a:rPr lang="fi-FI" dirty="0"/>
              <a:t> </a:t>
            </a:r>
            <a:r>
              <a:rPr lang="fi-FI" dirty="0" err="1"/>
              <a:t>bestäms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världsmarknad</a:t>
            </a:r>
            <a:r>
              <a:rPr lang="fi-FI" dirty="0"/>
              <a:t> (LME)</a:t>
            </a:r>
          </a:p>
          <a:p>
            <a:pPr lvl="1"/>
            <a:r>
              <a:rPr lang="fi-FI" dirty="0" err="1"/>
              <a:t>Produktionskostnader</a:t>
            </a:r>
            <a:r>
              <a:rPr lang="fi-FI" dirty="0"/>
              <a:t> </a:t>
            </a:r>
            <a:r>
              <a:rPr lang="fi-FI" dirty="0" err="1"/>
              <a:t>måste</a:t>
            </a:r>
            <a:r>
              <a:rPr lang="fi-FI" dirty="0"/>
              <a:t> </a:t>
            </a:r>
            <a:r>
              <a:rPr lang="fi-FI" dirty="0" err="1"/>
              <a:t>anpassas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062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Brytningsmetod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/>
              <a:t>Dagbrott</a:t>
            </a:r>
            <a:endParaRPr lang="fi-FI" dirty="0"/>
          </a:p>
          <a:p>
            <a:pPr lvl="1"/>
            <a:r>
              <a:rPr lang="fi-FI" dirty="0" err="1"/>
              <a:t>Billigare</a:t>
            </a:r>
            <a:endParaRPr lang="fi-FI" dirty="0"/>
          </a:p>
          <a:p>
            <a:pPr lvl="1"/>
            <a:r>
              <a:rPr lang="fi-FI" dirty="0" err="1"/>
              <a:t>Ytnära</a:t>
            </a:r>
            <a:r>
              <a:rPr lang="fi-FI" dirty="0"/>
              <a:t> </a:t>
            </a:r>
            <a:r>
              <a:rPr lang="fi-FI" dirty="0" err="1"/>
              <a:t>malmförekomster</a:t>
            </a:r>
            <a:endParaRPr lang="fi-FI" dirty="0"/>
          </a:p>
          <a:p>
            <a:pPr lvl="1"/>
            <a:endParaRPr lang="fi-FI" dirty="0"/>
          </a:p>
          <a:p>
            <a:r>
              <a:rPr lang="fi-FI" dirty="0" err="1"/>
              <a:t>Underjordsbrytning</a:t>
            </a:r>
            <a:endParaRPr lang="fi-FI" dirty="0"/>
          </a:p>
          <a:p>
            <a:pPr lvl="1"/>
            <a:r>
              <a:rPr lang="fi-FI" dirty="0" err="1"/>
              <a:t>Betydligt</a:t>
            </a:r>
            <a:r>
              <a:rPr lang="fi-FI" dirty="0"/>
              <a:t> </a:t>
            </a:r>
            <a:r>
              <a:rPr lang="fi-FI" dirty="0" err="1"/>
              <a:t>dyrare</a:t>
            </a:r>
            <a:endParaRPr lang="fi-FI" dirty="0"/>
          </a:p>
          <a:p>
            <a:pPr lvl="1"/>
            <a:r>
              <a:rPr lang="fi-FI" dirty="0" err="1"/>
              <a:t>Djupa</a:t>
            </a:r>
            <a:r>
              <a:rPr lang="fi-FI" dirty="0"/>
              <a:t> </a:t>
            </a:r>
            <a:r>
              <a:rPr lang="fi-FI" dirty="0" err="1"/>
              <a:t>malmer</a:t>
            </a:r>
            <a:endParaRPr lang="fi-FI" dirty="0"/>
          </a:p>
          <a:p>
            <a:pPr lvl="1"/>
            <a:r>
              <a:rPr lang="fi-FI" dirty="0"/>
              <a:t>Olika </a:t>
            </a:r>
            <a:r>
              <a:rPr lang="fi-FI" dirty="0" err="1"/>
              <a:t>metoder</a:t>
            </a:r>
            <a:r>
              <a:rPr lang="fi-FI" dirty="0"/>
              <a:t> </a:t>
            </a:r>
          </a:p>
          <a:p>
            <a:pPr lvl="2"/>
            <a:r>
              <a:rPr lang="fi-FI" dirty="0" err="1"/>
              <a:t>Öppen</a:t>
            </a:r>
            <a:r>
              <a:rPr lang="fi-FI" dirty="0"/>
              <a:t> </a:t>
            </a:r>
            <a:r>
              <a:rPr lang="fi-FI" dirty="0" err="1"/>
              <a:t>metod</a:t>
            </a:r>
            <a:r>
              <a:rPr lang="fi-FI" dirty="0"/>
              <a:t> –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lämnar</a:t>
            </a:r>
            <a:r>
              <a:rPr lang="fi-FI" dirty="0"/>
              <a:t> </a:t>
            </a:r>
            <a:r>
              <a:rPr lang="fi-FI" dirty="0" err="1"/>
              <a:t>stödpelare</a:t>
            </a:r>
            <a:r>
              <a:rPr lang="fi-FI" dirty="0"/>
              <a:t> </a:t>
            </a:r>
          </a:p>
          <a:p>
            <a:pPr lvl="2"/>
            <a:r>
              <a:rPr lang="fi-FI" dirty="0" err="1"/>
              <a:t>Igenfyllning</a:t>
            </a:r>
            <a:r>
              <a:rPr lang="fi-FI" dirty="0"/>
              <a:t> – </a:t>
            </a:r>
            <a:r>
              <a:rPr lang="fi-FI" dirty="0" err="1"/>
              <a:t>gråberg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anrikningssand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utnyttjas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fyllningsmaterial</a:t>
            </a:r>
            <a:endParaRPr lang="fi-FI" dirty="0"/>
          </a:p>
          <a:p>
            <a:pPr lvl="2"/>
            <a:r>
              <a:rPr lang="fi-FI" dirty="0" err="1"/>
              <a:t>Rasmetoder</a:t>
            </a:r>
            <a:r>
              <a:rPr lang="fi-FI" dirty="0"/>
              <a:t> – </a:t>
            </a:r>
            <a:r>
              <a:rPr lang="fi-FI" dirty="0" err="1"/>
              <a:t>tomrum</a:t>
            </a:r>
            <a:r>
              <a:rPr lang="fi-FI" dirty="0"/>
              <a:t> </a:t>
            </a:r>
            <a:r>
              <a:rPr lang="fi-FI" dirty="0" err="1"/>
              <a:t>fylls</a:t>
            </a:r>
            <a:r>
              <a:rPr lang="fi-FI" dirty="0"/>
              <a:t> av </a:t>
            </a:r>
            <a:r>
              <a:rPr lang="fi-FI" dirty="0" err="1"/>
              <a:t>rasmassor</a:t>
            </a:r>
            <a:r>
              <a:rPr lang="fi-FI" dirty="0"/>
              <a:t>,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tagit</a:t>
            </a:r>
            <a:r>
              <a:rPr lang="fi-FI" dirty="0"/>
              <a:t> </a:t>
            </a:r>
            <a:r>
              <a:rPr lang="fi-FI" dirty="0" err="1"/>
              <a:t>malmen</a:t>
            </a:r>
            <a:r>
              <a:rPr lang="fi-FI" dirty="0"/>
              <a:t> </a:t>
            </a:r>
            <a:r>
              <a:rPr lang="fi-FI" dirty="0" err="1"/>
              <a:t>ut</a:t>
            </a:r>
            <a:endParaRPr lang="fi-FI" dirty="0"/>
          </a:p>
          <a:p>
            <a:pPr lvl="2"/>
            <a:endParaRPr lang="fi-FI" dirty="0"/>
          </a:p>
          <a:p>
            <a:r>
              <a:rPr lang="fi-FI" dirty="0"/>
              <a:t>(In </a:t>
            </a:r>
            <a:r>
              <a:rPr lang="fi-FI" dirty="0" err="1"/>
              <a:t>situ</a:t>
            </a:r>
            <a:r>
              <a:rPr lang="fi-FI" dirty="0"/>
              <a:t> –</a:t>
            </a:r>
            <a:r>
              <a:rPr lang="fi-FI" dirty="0" err="1"/>
              <a:t>leaching</a:t>
            </a:r>
            <a:r>
              <a:rPr lang="fi-FI" dirty="0"/>
              <a:t>, U, </a:t>
            </a:r>
            <a:r>
              <a:rPr lang="fi-FI" dirty="0" err="1"/>
              <a:t>Cu</a:t>
            </a:r>
            <a:r>
              <a:rPr lang="fi-FI" dirty="0"/>
              <a:t>)</a:t>
            </a:r>
          </a:p>
          <a:p>
            <a:pPr lvl="1"/>
            <a:r>
              <a:rPr lang="fi-FI" dirty="0" err="1"/>
              <a:t>Borrhål</a:t>
            </a:r>
            <a:r>
              <a:rPr lang="fi-FI" dirty="0"/>
              <a:t> – </a:t>
            </a:r>
            <a:r>
              <a:rPr lang="fi-FI" dirty="0" err="1"/>
              <a:t>fracking</a:t>
            </a:r>
            <a:r>
              <a:rPr lang="fi-FI" dirty="0"/>
              <a:t> – </a:t>
            </a:r>
            <a:r>
              <a:rPr lang="fi-FI" dirty="0" err="1"/>
              <a:t>lösning</a:t>
            </a:r>
            <a:r>
              <a:rPr lang="fi-FI" dirty="0"/>
              <a:t> </a:t>
            </a:r>
            <a:r>
              <a:rPr lang="fi-FI" dirty="0" err="1"/>
              <a:t>pumpas</a:t>
            </a:r>
            <a:r>
              <a:rPr lang="fi-FI" dirty="0"/>
              <a:t> </a:t>
            </a:r>
            <a:r>
              <a:rPr lang="fi-FI" dirty="0" err="1"/>
              <a:t>ner</a:t>
            </a:r>
            <a:endParaRPr lang="fi-FI" dirty="0"/>
          </a:p>
          <a:p>
            <a:pPr lvl="1"/>
            <a:r>
              <a:rPr lang="fi-FI" dirty="0"/>
              <a:t>Ingen </a:t>
            </a:r>
            <a:r>
              <a:rPr lang="fi-FI" dirty="0" err="1"/>
              <a:t>gråberg</a:t>
            </a:r>
            <a:r>
              <a:rPr lang="fi-FI" dirty="0"/>
              <a:t> –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framtid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7736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Planering</a:t>
            </a:r>
            <a:r>
              <a:rPr lang="fi-FI" dirty="0"/>
              <a:t> av produktion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Brytning</a:t>
            </a:r>
            <a:r>
              <a:rPr lang="fi-FI" dirty="0"/>
              <a:t> – 24/7, </a:t>
            </a:r>
            <a:r>
              <a:rPr lang="fi-FI" dirty="0" err="1"/>
              <a:t>vardagar</a:t>
            </a:r>
            <a:r>
              <a:rPr lang="fi-FI" dirty="0"/>
              <a:t>, </a:t>
            </a:r>
            <a:r>
              <a:rPr lang="fi-FI" dirty="0" err="1"/>
              <a:t>bara</a:t>
            </a:r>
            <a:r>
              <a:rPr lang="fi-FI" dirty="0"/>
              <a:t> </a:t>
            </a:r>
            <a:r>
              <a:rPr lang="fi-FI" dirty="0" err="1"/>
              <a:t>dagtid</a:t>
            </a:r>
            <a:r>
              <a:rPr lang="fi-FI" dirty="0"/>
              <a:t> – </a:t>
            </a:r>
            <a:r>
              <a:rPr lang="fi-FI" dirty="0" err="1"/>
              <a:t>kan</a:t>
            </a:r>
            <a:r>
              <a:rPr lang="fi-FI" dirty="0"/>
              <a:t> ha </a:t>
            </a:r>
            <a:r>
              <a:rPr lang="fi-FI" dirty="0" err="1"/>
              <a:t>betydelse</a:t>
            </a:r>
            <a:r>
              <a:rPr lang="fi-FI" dirty="0"/>
              <a:t> för </a:t>
            </a:r>
            <a:r>
              <a:rPr lang="fi-FI" dirty="0" err="1"/>
              <a:t>sakägare</a:t>
            </a:r>
            <a:r>
              <a:rPr lang="fi-FI" dirty="0"/>
              <a:t>!</a:t>
            </a:r>
          </a:p>
          <a:p>
            <a:r>
              <a:rPr lang="fi-FI" dirty="0" err="1"/>
              <a:t>Planering</a:t>
            </a:r>
            <a:endParaRPr lang="fi-FI" dirty="0"/>
          </a:p>
          <a:p>
            <a:r>
              <a:rPr lang="fi-FI" dirty="0"/>
              <a:t>Olika </a:t>
            </a:r>
            <a:r>
              <a:rPr lang="fi-FI" dirty="0" err="1"/>
              <a:t>perspektiv</a:t>
            </a:r>
            <a:r>
              <a:rPr lang="fi-FI" dirty="0"/>
              <a:t>: </a:t>
            </a:r>
            <a:r>
              <a:rPr lang="fi-FI" dirty="0" err="1"/>
              <a:t>Gruvans</a:t>
            </a:r>
            <a:r>
              <a:rPr lang="fi-FI" dirty="0"/>
              <a:t> livslängd – </a:t>
            </a:r>
            <a:r>
              <a:rPr lang="fi-FI" dirty="0" err="1"/>
              <a:t>Året</a:t>
            </a:r>
            <a:r>
              <a:rPr lang="fi-FI" dirty="0"/>
              <a:t> – </a:t>
            </a:r>
            <a:r>
              <a:rPr lang="fi-FI" dirty="0" err="1"/>
              <a:t>Månad</a:t>
            </a:r>
            <a:r>
              <a:rPr lang="fi-FI" dirty="0"/>
              <a:t> – </a:t>
            </a:r>
            <a:r>
              <a:rPr lang="fi-FI" dirty="0" err="1"/>
              <a:t>Vecka</a:t>
            </a:r>
            <a:r>
              <a:rPr lang="fi-FI" dirty="0"/>
              <a:t> – </a:t>
            </a:r>
            <a:r>
              <a:rPr lang="fi-FI" dirty="0" err="1"/>
              <a:t>Enskilda</a:t>
            </a:r>
            <a:r>
              <a:rPr lang="fi-FI" dirty="0"/>
              <a:t> </a:t>
            </a:r>
            <a:r>
              <a:rPr lang="fi-FI" dirty="0" err="1"/>
              <a:t>områden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enskilda</a:t>
            </a:r>
            <a:r>
              <a:rPr lang="fi-FI" dirty="0"/>
              <a:t> </a:t>
            </a:r>
            <a:r>
              <a:rPr lang="fi-FI" dirty="0" err="1"/>
              <a:t>salvor</a:t>
            </a:r>
            <a:r>
              <a:rPr lang="fi-FI" dirty="0"/>
              <a:t> – </a:t>
            </a:r>
            <a:r>
              <a:rPr lang="fi-FI" dirty="0" err="1"/>
              <a:t>lastning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delar</a:t>
            </a:r>
            <a:r>
              <a:rPr lang="fi-FI" dirty="0"/>
              <a:t> av </a:t>
            </a:r>
            <a:r>
              <a:rPr lang="fi-FI" dirty="0" err="1"/>
              <a:t>gruvan</a:t>
            </a:r>
            <a:r>
              <a:rPr lang="fi-FI" dirty="0"/>
              <a:t> - </a:t>
            </a:r>
            <a:r>
              <a:rPr lang="fi-FI" dirty="0" err="1"/>
              <a:t>uppföljning</a:t>
            </a:r>
            <a:endParaRPr lang="fi-FI" dirty="0"/>
          </a:p>
          <a:p>
            <a:r>
              <a:rPr lang="fi-FI" dirty="0" err="1"/>
              <a:t>Genom</a:t>
            </a:r>
            <a:r>
              <a:rPr lang="fi-FI" dirty="0"/>
              <a:t> </a:t>
            </a:r>
            <a:r>
              <a:rPr lang="fi-FI" dirty="0" err="1"/>
              <a:t>borrningar</a:t>
            </a:r>
            <a:r>
              <a:rPr lang="fi-FI" dirty="0"/>
              <a:t> </a:t>
            </a:r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områden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brytas</a:t>
            </a:r>
            <a:r>
              <a:rPr lang="fi-FI" dirty="0"/>
              <a:t> i </a:t>
            </a:r>
            <a:r>
              <a:rPr lang="fi-FI" dirty="0" err="1"/>
              <a:t>nära</a:t>
            </a:r>
            <a:r>
              <a:rPr lang="fi-FI" dirty="0"/>
              <a:t> </a:t>
            </a:r>
            <a:r>
              <a:rPr lang="fi-FI" dirty="0" err="1"/>
              <a:t>framtid</a:t>
            </a:r>
            <a:r>
              <a:rPr lang="fi-FI" dirty="0"/>
              <a:t> -&gt; </a:t>
            </a:r>
            <a:r>
              <a:rPr lang="fi-FI" dirty="0" err="1"/>
              <a:t>underlag</a:t>
            </a:r>
            <a:r>
              <a:rPr lang="fi-FI" dirty="0"/>
              <a:t> för </a:t>
            </a:r>
            <a:r>
              <a:rPr lang="fi-FI" dirty="0" err="1"/>
              <a:t>detaljplanering</a:t>
            </a:r>
            <a:endParaRPr lang="fi-FI" dirty="0"/>
          </a:p>
          <a:p>
            <a:r>
              <a:rPr lang="fi-FI" b="1" dirty="0" err="1"/>
              <a:t>Prospektering</a:t>
            </a:r>
            <a:r>
              <a:rPr lang="fi-FI" b="1" dirty="0"/>
              <a:t> – ”</a:t>
            </a:r>
            <a:r>
              <a:rPr lang="fi-FI" b="1" dirty="0" err="1"/>
              <a:t>målet</a:t>
            </a:r>
            <a:r>
              <a:rPr lang="fi-FI" b="1" dirty="0"/>
              <a:t>” </a:t>
            </a:r>
            <a:r>
              <a:rPr lang="fi-FI" b="1" dirty="0" err="1"/>
              <a:t>är</a:t>
            </a:r>
            <a:r>
              <a:rPr lang="fi-FI" b="1" dirty="0"/>
              <a:t> </a:t>
            </a:r>
            <a:r>
              <a:rPr lang="fi-FI" b="1" dirty="0" err="1"/>
              <a:t>tillsätta</a:t>
            </a:r>
            <a:r>
              <a:rPr lang="fi-FI" b="1" dirty="0"/>
              <a:t> </a:t>
            </a:r>
            <a:r>
              <a:rPr lang="fi-FI" b="1" dirty="0" err="1"/>
              <a:t>till</a:t>
            </a:r>
            <a:r>
              <a:rPr lang="fi-FI" b="1" dirty="0"/>
              <a:t> </a:t>
            </a:r>
            <a:r>
              <a:rPr lang="fi-FI" b="1" dirty="0" err="1"/>
              <a:t>malmbas</a:t>
            </a:r>
            <a:r>
              <a:rPr lang="fi-FI" b="1" dirty="0"/>
              <a:t> lika </a:t>
            </a:r>
            <a:r>
              <a:rPr lang="fi-FI" b="1" dirty="0" err="1"/>
              <a:t>mycket</a:t>
            </a:r>
            <a:r>
              <a:rPr lang="fi-FI" b="1" dirty="0"/>
              <a:t> </a:t>
            </a:r>
            <a:r>
              <a:rPr lang="fi-FI" b="1" dirty="0" err="1"/>
              <a:t>som</a:t>
            </a:r>
            <a:r>
              <a:rPr lang="fi-FI" b="1" dirty="0"/>
              <a:t> </a:t>
            </a:r>
            <a:r>
              <a:rPr lang="fi-FI" b="1" dirty="0" err="1"/>
              <a:t>man</a:t>
            </a:r>
            <a:r>
              <a:rPr lang="fi-FI" b="1" dirty="0"/>
              <a:t> </a:t>
            </a:r>
            <a:r>
              <a:rPr lang="fi-FI" b="1" dirty="0" err="1"/>
              <a:t>har</a:t>
            </a:r>
            <a:r>
              <a:rPr lang="fi-FI" b="1" dirty="0"/>
              <a:t> </a:t>
            </a:r>
            <a:r>
              <a:rPr lang="fi-FI" b="1" dirty="0" err="1"/>
              <a:t>brytit</a:t>
            </a:r>
            <a:r>
              <a:rPr lang="fi-FI" b="1" dirty="0"/>
              <a:t> </a:t>
            </a:r>
            <a:r>
              <a:rPr lang="fi-FI" b="1" dirty="0" err="1"/>
              <a:t>under</a:t>
            </a:r>
            <a:r>
              <a:rPr lang="fi-FI" b="1" dirty="0"/>
              <a:t> </a:t>
            </a:r>
            <a:r>
              <a:rPr lang="fi-FI" b="1" dirty="0" err="1"/>
              <a:t>året</a:t>
            </a:r>
            <a:r>
              <a:rPr lang="fi-FI" b="1" dirty="0"/>
              <a:t> – </a:t>
            </a:r>
            <a:r>
              <a:rPr lang="fi-FI" b="1" dirty="0" err="1"/>
              <a:t>hållbar</a:t>
            </a:r>
            <a:r>
              <a:rPr lang="fi-FI" b="1" dirty="0"/>
              <a:t>, </a:t>
            </a:r>
            <a:r>
              <a:rPr lang="fi-FI" b="1" dirty="0" err="1"/>
              <a:t>långsiktig</a:t>
            </a:r>
            <a:r>
              <a:rPr lang="fi-FI" b="1" dirty="0"/>
              <a:t> produktion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521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Sprängning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Dimensioner</a:t>
            </a:r>
            <a:r>
              <a:rPr lang="fi-FI" dirty="0"/>
              <a:t> för salva</a:t>
            </a:r>
          </a:p>
          <a:p>
            <a:r>
              <a:rPr lang="fi-FI" dirty="0" err="1"/>
              <a:t>Borrhålen</a:t>
            </a:r>
            <a:r>
              <a:rPr lang="fi-FI" dirty="0"/>
              <a:t> - </a:t>
            </a:r>
            <a:r>
              <a:rPr lang="fi-FI" dirty="0" err="1"/>
              <a:t>provtagning</a:t>
            </a:r>
            <a:endParaRPr lang="fi-FI" dirty="0"/>
          </a:p>
          <a:p>
            <a:r>
              <a:rPr lang="fi-FI" dirty="0"/>
              <a:t>Laddning - </a:t>
            </a:r>
            <a:r>
              <a:rPr lang="fi-FI" dirty="0" err="1"/>
              <a:t>sprängämne</a:t>
            </a:r>
            <a:r>
              <a:rPr lang="fi-FI" dirty="0"/>
              <a:t> – </a:t>
            </a:r>
            <a:r>
              <a:rPr lang="fi-FI" b="1" dirty="0" err="1"/>
              <a:t>miljöpåverkan</a:t>
            </a:r>
            <a:r>
              <a:rPr lang="fi-FI" b="1" dirty="0"/>
              <a:t>, </a:t>
            </a:r>
            <a:r>
              <a:rPr lang="fi-FI" b="1" dirty="0" err="1"/>
              <a:t>kväve</a:t>
            </a:r>
            <a:r>
              <a:rPr lang="fi-FI" b="1" dirty="0"/>
              <a:t> (N), </a:t>
            </a:r>
            <a:r>
              <a:rPr lang="fi-FI" b="1" dirty="0" err="1"/>
              <a:t>övergödning</a:t>
            </a:r>
            <a:endParaRPr lang="fi-FI" b="1" dirty="0"/>
          </a:p>
          <a:p>
            <a:r>
              <a:rPr lang="fi-FI" dirty="0" err="1"/>
              <a:t>Sprängning</a:t>
            </a:r>
            <a:r>
              <a:rPr lang="fi-FI" dirty="0"/>
              <a:t>, hur </a:t>
            </a:r>
            <a:r>
              <a:rPr lang="fi-FI" dirty="0" err="1"/>
              <a:t>ofta</a:t>
            </a:r>
            <a:r>
              <a:rPr lang="fi-FI" dirty="0"/>
              <a:t>? </a:t>
            </a:r>
            <a:r>
              <a:rPr lang="fi-FI" dirty="0" err="1"/>
              <a:t>Skyddssåtgärder</a:t>
            </a:r>
            <a:r>
              <a:rPr lang="fi-FI" dirty="0"/>
              <a:t> </a:t>
            </a:r>
          </a:p>
          <a:p>
            <a:pPr lvl="1"/>
            <a:r>
              <a:rPr lang="fi-FI" dirty="0" err="1"/>
              <a:t>Tömning</a:t>
            </a:r>
            <a:r>
              <a:rPr lang="fi-FI" dirty="0"/>
              <a:t> av </a:t>
            </a:r>
            <a:r>
              <a:rPr lang="fi-FI" dirty="0" err="1"/>
              <a:t>gruvan</a:t>
            </a:r>
            <a:endParaRPr lang="fi-FI" dirty="0"/>
          </a:p>
          <a:p>
            <a:pPr lvl="1"/>
            <a:r>
              <a:rPr lang="fi-FI" dirty="0" err="1"/>
              <a:t>Utrymning</a:t>
            </a:r>
            <a:r>
              <a:rPr lang="fi-FI" dirty="0"/>
              <a:t> av </a:t>
            </a:r>
            <a:r>
              <a:rPr lang="fi-FI" dirty="0" err="1"/>
              <a:t>maskiner</a:t>
            </a:r>
            <a:endParaRPr lang="fi-FI" dirty="0"/>
          </a:p>
          <a:p>
            <a:pPr lvl="1"/>
            <a:r>
              <a:rPr lang="fi-FI" dirty="0" err="1"/>
              <a:t>Vädring</a:t>
            </a:r>
            <a:r>
              <a:rPr lang="fi-FI" dirty="0"/>
              <a:t> av </a:t>
            </a:r>
            <a:r>
              <a:rPr lang="fi-FI" dirty="0" err="1"/>
              <a:t>spränggaser</a:t>
            </a:r>
            <a:r>
              <a:rPr lang="fi-FI" dirty="0"/>
              <a:t> –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dagbrott</a:t>
            </a:r>
            <a:endParaRPr lang="fi-FI" dirty="0"/>
          </a:p>
          <a:p>
            <a:r>
              <a:rPr lang="fi-FI" dirty="0" err="1"/>
              <a:t>Definiering</a:t>
            </a:r>
            <a:r>
              <a:rPr lang="fi-FI" dirty="0"/>
              <a:t> av </a:t>
            </a:r>
            <a:r>
              <a:rPr lang="fi-FI" dirty="0" err="1"/>
              <a:t>lastningsområden</a:t>
            </a:r>
            <a:r>
              <a:rPr lang="fi-FI" dirty="0"/>
              <a:t> </a:t>
            </a:r>
            <a:r>
              <a:rPr lang="fi-FI" dirty="0" err="1"/>
              <a:t>efter</a:t>
            </a:r>
            <a:r>
              <a:rPr lang="fi-FI" dirty="0"/>
              <a:t> </a:t>
            </a:r>
            <a:r>
              <a:rPr lang="fi-FI" dirty="0" err="1"/>
              <a:t>sprängning</a:t>
            </a:r>
            <a:r>
              <a:rPr lang="fi-FI" dirty="0"/>
              <a:t> – </a:t>
            </a:r>
            <a:r>
              <a:rPr lang="fi-FI" dirty="0" err="1"/>
              <a:t>malm</a:t>
            </a:r>
            <a:r>
              <a:rPr lang="fi-FI" dirty="0"/>
              <a:t>/</a:t>
            </a:r>
            <a:r>
              <a:rPr lang="fi-FI" dirty="0" err="1"/>
              <a:t>gråberg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849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49ab8b6-ff35-4a4f-9f18-9cef83ce6420"/>
    <NHO_DocumentProperty xmlns="f909def9-6662-4ec9-b2d2-41be86eee7c4">Internt</NHO_DocumentProperty>
    <ARENA_DocumentReference xmlns="f909def9-6662-4ec9-b2d2-41be86eee7c4" xsi:nil="true"/>
    <NHO_DocumentDate xmlns="f909def9-6662-4ec9-b2d2-41be86eee7c4" xsi:nil="true"/>
    <p8a47c7619634ae9930087b62d76e394 xmlns="f909def9-6662-4ec9-b2d2-41be86eee7c4">
      <Terms xmlns="http://schemas.microsoft.com/office/infopath/2007/PartnerControls"/>
    </p8a47c7619634ae9930087b62d76e394>
    <ARENA_DocumentRecipient xmlns="f909def9-6662-4ec9-b2d2-41be86eee7c4" xsi:nil="true"/>
    <TaxKeywordTaxHTField xmlns="749ab8b6-ff35-4a4f-9f18-9cef83ce6420">
      <Terms xmlns="http://schemas.microsoft.com/office/infopath/2007/PartnerControls"/>
    </TaxKeywordTaxHTField>
    <ARENA_DocumentSender xmlns="f909def9-6662-4ec9-b2d2-41be86eee7c4" xsi:nil="true"/>
    <NHO_DocumentStatus xmlns="f909def9-6662-4ec9-b2d2-41be86eee7c4">Under behandling</NHO_DocumentStatus>
    <c33924c3673147c88830f2707c1978bc xmlns="f909def9-6662-4ec9-b2d2-41be86eee7c4">
      <Terms xmlns="http://schemas.microsoft.com/office/infopath/2007/PartnerControls"/>
    </c33924c3673147c88830f2707c1978bc>
    <_dlc_DocId xmlns="4caef51f-96ac-471e-b3fb-3f27c24b1340">BERG01-1985814509-15750</_dlc_DocId>
    <_dlc_DocIdUrl xmlns="4caef51f-96ac-471e-b3fb-3f27c24b1340">
      <Url>https://nhosp.sharepoint.com/sites/Bergind/_layouts/15/DocIdRedir.aspx?ID=BERG01-1985814509-15750</Url>
      <Description>BERG01-1985814509-15750</Description>
    </_dlc_DocIdUrl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 - NHO Fellesskapet" ma:contentTypeID="0x01010024A2C8D6A070534B9CF4AD2589879B1E040100510D1AA93E1C7449A9E07A0C73C138E6" ma:contentTypeVersion="13" ma:contentTypeDescription="Opprett et nytt dokument." ma:contentTypeScope="" ma:versionID="87cde9ea9221701b9c40e3fbd5e72ced">
  <xsd:schema xmlns:xsd="http://www.w3.org/2001/XMLSchema" xmlns:xs="http://www.w3.org/2001/XMLSchema" xmlns:p="http://schemas.microsoft.com/office/2006/metadata/properties" xmlns:ns2="f909def9-6662-4ec9-b2d2-41be86eee7c4" xmlns:ns3="749ab8b6-ff35-4a4f-9f18-9cef83ce6420" xmlns:ns4="4caef51f-96ac-471e-b3fb-3f27c24b1340" targetNamespace="http://schemas.microsoft.com/office/2006/metadata/properties" ma:root="true" ma:fieldsID="b91a62e5ce307d6639345fdbaa6bd7af" ns2:_="" ns3:_="" ns4:_="">
    <xsd:import namespace="f909def9-6662-4ec9-b2d2-41be86eee7c4"/>
    <xsd:import namespace="749ab8b6-ff35-4a4f-9f18-9cef83ce6420"/>
    <xsd:import namespace="4caef51f-96ac-471e-b3fb-3f27c24b1340"/>
    <xsd:element name="properties">
      <xsd:complexType>
        <xsd:sequence>
          <xsd:element name="documentManagement">
            <xsd:complexType>
              <xsd:all>
                <xsd:element ref="ns2:NHO_DocumentStatus" minOccurs="0"/>
                <xsd:element ref="ns2:NHO_DocumentProperty" minOccurs="0"/>
                <xsd:element ref="ns2:NHO_DocumentDate" minOccurs="0"/>
                <xsd:element ref="ns2:c33924c3673147c88830f2707c1978bc" minOccurs="0"/>
                <xsd:element ref="ns3:TaxCatchAll" minOccurs="0"/>
                <xsd:element ref="ns3:TaxCatchAllLabel" minOccurs="0"/>
                <xsd:element ref="ns2:p8a47c7619634ae9930087b62d76e394" minOccurs="0"/>
                <xsd:element ref="ns3:TaxKeywordTaxHTField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9def9-6662-4ec9-b2d2-41be86eee7c4" elementFormDefault="qualified">
    <xsd:import namespace="http://schemas.microsoft.com/office/2006/documentManagement/types"/>
    <xsd:import namespace="http://schemas.microsoft.com/office/infopath/2007/PartnerControls"/>
    <xsd:element name="NHO_DocumentStatus" ma:index="8" nillable="true" ma:displayName="Status" ma:default="Under behandling" ma:description="Status" ma:format="Dropdown" ma:internalName="NHO_DocumentStatus" ma:readOnly="false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9" nillable="true" ma:displayName="Inn/ut/internt" ma:default="Internt" ma:description="Inn/ut/internt" ma:format="Dropdown" ma:internalName="NHO_DocumentProperty" ma:readOnly="false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10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c33924c3673147c88830f2707c1978bc" ma:index="11" nillable="true" ma:taxonomy="true" ma:internalName="c33924c3673147c88830f2707c1978bc" ma:taxonomyFieldName="NhoMmdCaseWorker" ma:displayName="Saksbehandler" ma:readOnly="false" ma:fieldId="{c33924c3-6731-47c8-8830-f2707c1978bc}" ma:sspId="9119b49b-2cc3-444e-b755-8692f4554da6" ma:termSetId="a75e361f-3881-449b-8e3a-eada1710eb3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5" nillable="true" ma:taxonomy="true" ma:internalName="p8a47c7619634ae9930087b62d76e394" ma:taxonomyFieldName="NHO_OrganisationUnit" ma:displayName="Organisasjonsenhet" ma:readOnly="false" ma:fieldId="{98a47c76-1963-4ae9-9300-87b62d76e394}" ma:sspId="9119b49b-2cc3-444e-b755-8692f4554da6" ma:termSetId="4686cc46-fb62-423b-8caf-c5de8864a4b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ENA_DocumentReference" ma:index="19" nillable="true" ma:displayName="Deres referanse" ma:description="Deres referanse" ma:internalName="ARENA_DocumentReference" ma:readOnly="false">
      <xsd:simpleType>
        <xsd:restriction base="dms:Text"/>
      </xsd:simpleType>
    </xsd:element>
    <xsd:element name="ARENA_DocumentRecipient" ma:index="20" nillable="true" ma:displayName="Mottaker" ma:description="Mottaker" ma:internalName="ARENA_DocumentRecipient" ma:readOnly="false">
      <xsd:simpleType>
        <xsd:restriction base="dms:Text"/>
      </xsd:simpleType>
    </xsd:element>
    <xsd:element name="ARENA_DocumentSender" ma:index="21" nillable="true" ma:displayName="Avsender" ma:description="Avsender" ma:internalName="ARENA_DocumentSend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ab8b6-ff35-4a4f-9f18-9cef83ce642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description="" ma:hidden="true" ma:list="{44fca311-b8ef-4907-915b-532a6756ec9a}" ma:internalName="TaxCatchAll" ma:showField="CatchAllData" ma:web="4caef51f-96ac-471e-b3fb-3f27c24b13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44fca311-b8ef-4907-915b-532a6756ec9a}" ma:internalName="TaxCatchAllLabel" ma:readOnly="true" ma:showField="CatchAllDataLabel" ma:web="4caef51f-96ac-471e-b3fb-3f27c24b13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7" nillable="true" ma:taxonomy="true" ma:internalName="TaxKeywordTaxHTField" ma:taxonomyFieldName="TaxKeyword" ma:displayName="Organisasjonsnøkkelord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aef51f-96ac-471e-b3fb-3f27c24b1340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Fast ID" ma:description="Behold IDen ved tilleggin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SharedContentType xmlns="Microsoft.SharePoint.Taxonomy.ContentTypeSync" SourceId="9119b49b-2cc3-444e-b755-8692f4554da6" ContentTypeId="0x01010024A2C8D6A070534B9CF4AD2589879B1E0401" PreviousValue="false"/>
</file>

<file path=customXml/itemProps1.xml><?xml version="1.0" encoding="utf-8"?>
<ds:datastoreItem xmlns:ds="http://schemas.openxmlformats.org/officeDocument/2006/customXml" ds:itemID="{B2F1DF23-CA41-4CAB-8A2A-BD0A00ECE6DC}">
  <ds:schemaRefs>
    <ds:schemaRef ds:uri="http://purl.org/dc/dcmitype/"/>
    <ds:schemaRef ds:uri="87aec4c0-62d1-48bf-86e9-81c800459505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sharepoint/v3"/>
    <ds:schemaRef ds:uri="793ad56b-b905-482f-99c7-e0ad214f35d2"/>
    <ds:schemaRef ds:uri="http://purl.org/dc/terms/"/>
    <ds:schemaRef ds:uri="http://schemas.microsoft.com/office/2006/documentManagement/types"/>
    <ds:schemaRef ds:uri="ba54f3e0-73ed-4d68-8492-6c80dbd7d4f3"/>
    <ds:schemaRef ds:uri="http://schemas.microsoft.com/office/2006/metadata/properties"/>
    <ds:schemaRef ds:uri="http://www.w3.org/XML/1998/namespace"/>
    <ds:schemaRef ds:uri="749ab8b6-ff35-4a4f-9f18-9cef83ce6420"/>
    <ds:schemaRef ds:uri="f909def9-6662-4ec9-b2d2-41be86eee7c4"/>
    <ds:schemaRef ds:uri="4caef51f-96ac-471e-b3fb-3f27c24b1340"/>
  </ds:schemaRefs>
</ds:datastoreItem>
</file>

<file path=customXml/itemProps2.xml><?xml version="1.0" encoding="utf-8"?>
<ds:datastoreItem xmlns:ds="http://schemas.openxmlformats.org/officeDocument/2006/customXml" ds:itemID="{BEAF5AA2-BD4D-4C8F-8F1A-29A0D80E2DA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E21B280A-12FE-432D-ABF6-8F7435FF89C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6DB39BA-5D10-4A34-AC1B-F1C7101EC9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9def9-6662-4ec9-b2d2-41be86eee7c4"/>
    <ds:schemaRef ds:uri="749ab8b6-ff35-4a4f-9f18-9cef83ce6420"/>
    <ds:schemaRef ds:uri="4caef51f-96ac-471e-b3fb-3f27c24b13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D94551D-EC16-468C-A053-8F8BB8F94C5C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CDDD2EF7-FC53-4CF2-8BBA-A09FF7C95E2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1472</Words>
  <Application>Microsoft Office PowerPoint</Application>
  <PresentationFormat>Widescreen</PresentationFormat>
  <Paragraphs>231</Paragraphs>
  <Slides>25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Office-teema</vt:lpstr>
      <vt:lpstr>Metallgruva</vt:lpstr>
      <vt:lpstr>Grundfrågor</vt:lpstr>
      <vt:lpstr>Vad är brytvärt - malm?</vt:lpstr>
      <vt:lpstr>Basfrågor om malmens egenskaper</vt:lpstr>
      <vt:lpstr>Malmtyp</vt:lpstr>
      <vt:lpstr>Metaller</vt:lpstr>
      <vt:lpstr>Brytningsmetod</vt:lpstr>
      <vt:lpstr>Planering av produktion</vt:lpstr>
      <vt:lpstr>Sprängning</vt:lpstr>
      <vt:lpstr>Lastning</vt:lpstr>
      <vt:lpstr>PowerPoint-presentasjon</vt:lpstr>
      <vt:lpstr>Gråberg – ofyndigt berg – avfall</vt:lpstr>
      <vt:lpstr>Krossning</vt:lpstr>
      <vt:lpstr>Anrikning</vt:lpstr>
      <vt:lpstr>Malning</vt:lpstr>
      <vt:lpstr>Separering: flotation, magnetisk, gravimetrisk</vt:lpstr>
      <vt:lpstr>Lakning</vt:lpstr>
      <vt:lpstr>Biolakning</vt:lpstr>
      <vt:lpstr>Koncentrat och pellets</vt:lpstr>
      <vt:lpstr>Deponering av avfallssand</vt:lpstr>
      <vt:lpstr>Vatten</vt:lpstr>
      <vt:lpstr>Gruvans olika påverkan</vt:lpstr>
      <vt:lpstr>Olika samverkanssätt med lokalsamhället</vt:lpstr>
      <vt:lpstr>Towards Sustainable Mining, TSM</vt:lpstr>
      <vt:lpstr>Osäkerhet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 Riikka Aaltonen utvalgsmøte 24. november</dc:title>
  <dc:creator>Aaltonen Riikka (TEM)</dc:creator>
  <cp:lastModifiedBy>Eli Tho Holen</cp:lastModifiedBy>
  <cp:revision>67</cp:revision>
  <dcterms:created xsi:type="dcterms:W3CDTF">2020-11-13T13:41:19Z</dcterms:created>
  <dcterms:modified xsi:type="dcterms:W3CDTF">2021-01-06T08:32:27Z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0x01010024A2C8D6A070534B9CF4AD2589879B1E040100510D1AA93E1C7449A9E07A0C73C138E6</vt:lpwstr>
  </property>
  <property fmtid="{D5CDD505-2E9C-101B-9397-08002B2CF9AE}" pid="3" name="DssFunksjon">
    <vt:lpwstr/>
  </property>
  <property fmtid="{D5CDD505-2E9C-101B-9397-08002B2CF9AE}" pid="4" name="DssAvdeling">
    <vt:lpwstr>2;#Næringspolitisk avdeling (NP)|b6acbf52-cced-4986-93aa-1a20938f9d58</vt:lpwstr>
  </property>
  <property fmtid="{D5CDD505-2E9C-101B-9397-08002B2CF9AE}" pid="5" name="DssDepartement">
    <vt:lpwstr/>
  </property>
  <property fmtid="{D5CDD505-2E9C-101B-9397-08002B2CF9AE}" pid="6" name="DssRomtype">
    <vt:lpwstr/>
  </property>
  <property fmtid="{D5CDD505-2E9C-101B-9397-08002B2CF9AE}" pid="7" name="DssEmneord">
    <vt:lpwstr/>
  </property>
  <property fmtid="{D5CDD505-2E9C-101B-9397-08002B2CF9AE}" pid="8" name="_dlc_DocIdItemGuid">
    <vt:lpwstr>2a786ee1-26d7-4804-8c1a-a1612a12e6d9</vt:lpwstr>
  </property>
</Properties>
</file>